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5" r:id="rId4"/>
  </p:sldMasterIdLst>
  <p:notesMasterIdLst>
    <p:notesMasterId r:id="rId25"/>
  </p:notesMasterIdLst>
  <p:handoutMasterIdLst>
    <p:handoutMasterId r:id="rId26"/>
  </p:handoutMasterIdLst>
  <p:sldIdLst>
    <p:sldId id="312" r:id="rId5"/>
    <p:sldId id="328" r:id="rId6"/>
    <p:sldId id="314" r:id="rId7"/>
    <p:sldId id="316" r:id="rId8"/>
    <p:sldId id="317" r:id="rId9"/>
    <p:sldId id="318" r:id="rId10"/>
    <p:sldId id="320" r:id="rId11"/>
    <p:sldId id="326" r:id="rId12"/>
    <p:sldId id="321" r:id="rId13"/>
    <p:sldId id="322" r:id="rId14"/>
    <p:sldId id="323" r:id="rId15"/>
    <p:sldId id="324" r:id="rId16"/>
    <p:sldId id="325" r:id="rId17"/>
    <p:sldId id="327" r:id="rId18"/>
    <p:sldId id="319" r:id="rId19"/>
    <p:sldId id="330" r:id="rId20"/>
    <p:sldId id="331" r:id="rId21"/>
    <p:sldId id="332" r:id="rId22"/>
    <p:sldId id="334" r:id="rId23"/>
    <p:sldId id="329" r:id="rId24"/>
  </p:sldIdLst>
  <p:sldSz cx="9144000" cy="5143500" type="screen16x9"/>
  <p:notesSz cx="6858000" cy="9144000"/>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 charts" id="{7B6C9A1C-66FB-4DF4-8A3D-7368AC87FD10}">
          <p14:sldIdLst>
            <p14:sldId id="312"/>
            <p14:sldId id="328"/>
            <p14:sldId id="314"/>
            <p14:sldId id="316"/>
            <p14:sldId id="317"/>
            <p14:sldId id="318"/>
            <p14:sldId id="320"/>
            <p14:sldId id="326"/>
            <p14:sldId id="321"/>
            <p14:sldId id="322"/>
            <p14:sldId id="323"/>
            <p14:sldId id="324"/>
            <p14:sldId id="325"/>
            <p14:sldId id="327"/>
            <p14:sldId id="319"/>
            <p14:sldId id="330"/>
            <p14:sldId id="331"/>
            <p14:sldId id="332"/>
            <p14:sldId id="334"/>
            <p14:sldId id="329"/>
          </p14:sldIdLst>
        </p14:section>
      </p14:sectionLst>
    </p:ext>
    <p:ext uri="{EFAFB233-063F-42B5-8137-9DF3F51BA10A}">
      <p15:sldGuideLst xmlns:p15="http://schemas.microsoft.com/office/powerpoint/2012/main">
        <p15:guide id="1" orient="horz" pos="57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2DDF7-A19C-46B3-8145-331ACE7BDB65}" v="427" dt="2023-04-12T12:42:28.7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06" autoAdjust="0"/>
  </p:normalViewPr>
  <p:slideViewPr>
    <p:cSldViewPr snapToGrid="0">
      <p:cViewPr varScale="1">
        <p:scale>
          <a:sx n="138" d="100"/>
          <a:sy n="138" d="100"/>
        </p:scale>
        <p:origin x="228" y="114"/>
      </p:cViewPr>
      <p:guideLst>
        <p:guide orient="horz" pos="577"/>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sunyan,Ruben (LEG) BIG-AT-V" userId="ff7735aa-bb60-4cbf-9676-e30a15d91d47" providerId="ADAL" clId="{E632DDF7-A19C-46B3-8145-331ACE7BDB65}"/>
    <pc:docChg chg="undo redo custSel addSld delSld modSld sldOrd delMainMaster modMainMaster addSection delSection modSection replTag">
      <pc:chgData name="Tosunyan,Ruben (LEG) BIG-AT-V" userId="ff7735aa-bb60-4cbf-9676-e30a15d91d47" providerId="ADAL" clId="{E632DDF7-A19C-46B3-8145-331ACE7BDB65}" dt="2023-04-12T12:43:21.751" v="5353" actId="20577"/>
      <pc:docMkLst>
        <pc:docMk/>
      </pc:docMkLst>
      <pc:sldChg chg="modSp del">
        <pc:chgData name="Tosunyan,Ruben (LEG) BIG-AT-V" userId="ff7735aa-bb60-4cbf-9676-e30a15d91d47" providerId="ADAL" clId="{E632DDF7-A19C-46B3-8145-331ACE7BDB65}" dt="2023-04-09T19:16:14.092" v="465" actId="47"/>
        <pc:sldMkLst>
          <pc:docMk/>
          <pc:sldMk cId="871441133" sldId="283"/>
        </pc:sldMkLst>
        <pc:spChg chg="mod">
          <ac:chgData name="Tosunyan,Ruben (LEG) BIG-AT-V" userId="ff7735aa-bb60-4cbf-9676-e30a15d91d47" providerId="ADAL" clId="{E632DDF7-A19C-46B3-8145-331ACE7BDB65}" dt="2023-04-09T19:05:18.757" v="44"/>
          <ac:spMkLst>
            <pc:docMk/>
            <pc:sldMk cId="871441133" sldId="283"/>
            <ac:spMk id="4" creationId="{00000000-0000-0000-0000-000000000000}"/>
          </ac:spMkLst>
        </pc:spChg>
      </pc:sldChg>
      <pc:sldChg chg="delSp modSp del mod">
        <pc:chgData name="Tosunyan,Ruben (LEG) BIG-AT-V" userId="ff7735aa-bb60-4cbf-9676-e30a15d91d47" providerId="ADAL" clId="{E632DDF7-A19C-46B3-8145-331ACE7BDB65}" dt="2023-04-09T19:05:58.256" v="80" actId="47"/>
        <pc:sldMkLst>
          <pc:docMk/>
          <pc:sldMk cId="3093286147" sldId="293"/>
        </pc:sldMkLst>
        <pc:spChg chg="del mod">
          <ac:chgData name="Tosunyan,Ruben (LEG) BIG-AT-V" userId="ff7735aa-bb60-4cbf-9676-e30a15d91d47" providerId="ADAL" clId="{E632DDF7-A19C-46B3-8145-331ACE7BDB65}" dt="2023-04-09T19:05:56.528" v="79"/>
          <ac:spMkLst>
            <pc:docMk/>
            <pc:sldMk cId="3093286147" sldId="293"/>
            <ac:spMk id="5" creationId="{00000000-0000-0000-0000-000000000000}"/>
          </ac:spMkLst>
        </pc:spChg>
      </pc:sldChg>
      <pc:sldChg chg="delSp modSp del mod delAnim">
        <pc:chgData name="Tosunyan,Ruben (LEG) BIG-AT-V" userId="ff7735aa-bb60-4cbf-9676-e30a15d91d47" providerId="ADAL" clId="{E632DDF7-A19C-46B3-8145-331ACE7BDB65}" dt="2023-04-09T19:16:19.452" v="469" actId="47"/>
        <pc:sldMkLst>
          <pc:docMk/>
          <pc:sldMk cId="2586628011" sldId="300"/>
        </pc:sldMkLst>
        <pc:spChg chg="del mod">
          <ac:chgData name="Tosunyan,Ruben (LEG) BIG-AT-V" userId="ff7735aa-bb60-4cbf-9676-e30a15d91d47" providerId="ADAL" clId="{E632DDF7-A19C-46B3-8145-331ACE7BDB65}" dt="2023-04-09T18:59:26.800" v="22" actId="478"/>
          <ac:spMkLst>
            <pc:docMk/>
            <pc:sldMk cId="2586628011" sldId="300"/>
            <ac:spMk id="8013" creationId="{00000000-0000-0000-0000-000000000000}"/>
          </ac:spMkLst>
        </pc:spChg>
        <pc:spChg chg="del">
          <ac:chgData name="Tosunyan,Ruben (LEG) BIG-AT-V" userId="ff7735aa-bb60-4cbf-9676-e30a15d91d47" providerId="ADAL" clId="{E632DDF7-A19C-46B3-8145-331ACE7BDB65}" dt="2023-04-09T18:59:22.449" v="21" actId="478"/>
          <ac:spMkLst>
            <pc:docMk/>
            <pc:sldMk cId="2586628011" sldId="300"/>
            <ac:spMk id="8014" creationId="{00000000-0000-0000-0000-000000000000}"/>
          </ac:spMkLst>
        </pc:spChg>
      </pc:sldChg>
      <pc:sldChg chg="addSp delSp modSp del mod modAnim">
        <pc:chgData name="Tosunyan,Ruben (LEG) BIG-AT-V" userId="ff7735aa-bb60-4cbf-9676-e30a15d91d47" providerId="ADAL" clId="{E632DDF7-A19C-46B3-8145-331ACE7BDB65}" dt="2023-04-09T20:15:39.191" v="1918" actId="2696"/>
        <pc:sldMkLst>
          <pc:docMk/>
          <pc:sldMk cId="818186046" sldId="301"/>
        </pc:sldMkLst>
        <pc:spChg chg="add mod">
          <ac:chgData name="Tosunyan,Ruben (LEG) BIG-AT-V" userId="ff7735aa-bb60-4cbf-9676-e30a15d91d47" providerId="ADAL" clId="{E632DDF7-A19C-46B3-8145-331ACE7BDB65}" dt="2023-04-09T18:59:12.304" v="20" actId="20577"/>
          <ac:spMkLst>
            <pc:docMk/>
            <pc:sldMk cId="818186046" sldId="301"/>
            <ac:spMk id="51" creationId="{3AD4366B-3790-4268-AD84-7685E8A14874}"/>
          </ac:spMkLst>
        </pc:spChg>
        <pc:spChg chg="add mod">
          <ac:chgData name="Tosunyan,Ruben (LEG) BIG-AT-V" userId="ff7735aa-bb60-4cbf-9676-e30a15d91d47" providerId="ADAL" clId="{E632DDF7-A19C-46B3-8145-331ACE7BDB65}" dt="2023-04-09T20:14:11.084" v="1909" actId="20577"/>
          <ac:spMkLst>
            <pc:docMk/>
            <pc:sldMk cId="818186046" sldId="301"/>
            <ac:spMk id="52" creationId="{D83B105B-1094-47F0-AE55-FFCAD17D77F3}"/>
          </ac:spMkLst>
        </pc:spChg>
        <pc:spChg chg="add mod">
          <ac:chgData name="Tosunyan,Ruben (LEG) BIG-AT-V" userId="ff7735aa-bb60-4cbf-9676-e30a15d91d47" providerId="ADAL" clId="{E632DDF7-A19C-46B3-8145-331ACE7BDB65}" dt="2023-04-09T18:58:51.517" v="16" actId="1076"/>
          <ac:spMkLst>
            <pc:docMk/>
            <pc:sldMk cId="818186046" sldId="301"/>
            <ac:spMk id="53" creationId="{789DA392-C125-4A7A-A895-BC4A4F555927}"/>
          </ac:spMkLst>
        </pc:spChg>
        <pc:spChg chg="add mod">
          <ac:chgData name="Tosunyan,Ruben (LEG) BIG-AT-V" userId="ff7735aa-bb60-4cbf-9676-e30a15d91d47" providerId="ADAL" clId="{E632DDF7-A19C-46B3-8145-331ACE7BDB65}" dt="2023-04-09T18:58:51.517" v="16" actId="1076"/>
          <ac:spMkLst>
            <pc:docMk/>
            <pc:sldMk cId="818186046" sldId="301"/>
            <ac:spMk id="54" creationId="{2467DA8C-5049-46C5-A130-DA3F1BF9CED6}"/>
          </ac:spMkLst>
        </pc:spChg>
        <pc:spChg chg="add mod">
          <ac:chgData name="Tosunyan,Ruben (LEG) BIG-AT-V" userId="ff7735aa-bb60-4cbf-9676-e30a15d91d47" providerId="ADAL" clId="{E632DDF7-A19C-46B3-8145-331ACE7BDB65}" dt="2023-04-09T18:58:51.517" v="16" actId="1076"/>
          <ac:spMkLst>
            <pc:docMk/>
            <pc:sldMk cId="818186046" sldId="301"/>
            <ac:spMk id="55" creationId="{87F36224-537C-4BD4-970B-B56CEB89DDA8}"/>
          </ac:spMkLst>
        </pc:spChg>
        <pc:spChg chg="add del mod">
          <ac:chgData name="Tosunyan,Ruben (LEG) BIG-AT-V" userId="ff7735aa-bb60-4cbf-9676-e30a15d91d47" providerId="ADAL" clId="{E632DDF7-A19C-46B3-8145-331ACE7BDB65}" dt="2023-04-09T20:15:05.990" v="1915"/>
          <ac:spMkLst>
            <pc:docMk/>
            <pc:sldMk cId="818186046" sldId="301"/>
            <ac:spMk id="56" creationId="{9089D601-235F-4578-80A7-F5197DD924B8}"/>
          </ac:spMkLst>
        </pc:spChg>
        <pc:spChg chg="add del mod">
          <ac:chgData name="Tosunyan,Ruben (LEG) BIG-AT-V" userId="ff7735aa-bb60-4cbf-9676-e30a15d91d47" providerId="ADAL" clId="{E632DDF7-A19C-46B3-8145-331ACE7BDB65}" dt="2023-04-09T18:58:30.911" v="14" actId="1076"/>
          <ac:spMkLst>
            <pc:docMk/>
            <pc:sldMk cId="818186046" sldId="301"/>
            <ac:spMk id="824" creationId="{00000000-0000-0000-0000-000000000000}"/>
          </ac:spMkLst>
        </pc:spChg>
      </pc:sldChg>
      <pc:sldChg chg="del">
        <pc:chgData name="Tosunyan,Ruben (LEG) BIG-AT-V" userId="ff7735aa-bb60-4cbf-9676-e30a15d91d47" providerId="ADAL" clId="{E632DDF7-A19C-46B3-8145-331ACE7BDB65}" dt="2023-04-09T19:16:18.282" v="468" actId="47"/>
        <pc:sldMkLst>
          <pc:docMk/>
          <pc:sldMk cId="2907449450" sldId="305"/>
        </pc:sldMkLst>
      </pc:sldChg>
      <pc:sldChg chg="del">
        <pc:chgData name="Tosunyan,Ruben (LEG) BIG-AT-V" userId="ff7735aa-bb60-4cbf-9676-e30a15d91d47" providerId="ADAL" clId="{E632DDF7-A19C-46B3-8145-331ACE7BDB65}" dt="2023-04-09T19:16:17.176" v="467" actId="47"/>
        <pc:sldMkLst>
          <pc:docMk/>
          <pc:sldMk cId="3232732386" sldId="306"/>
        </pc:sldMkLst>
      </pc:sldChg>
      <pc:sldChg chg="del">
        <pc:chgData name="Tosunyan,Ruben (LEG) BIG-AT-V" userId="ff7735aa-bb60-4cbf-9676-e30a15d91d47" providerId="ADAL" clId="{E632DDF7-A19C-46B3-8145-331ACE7BDB65}" dt="2023-04-09T19:16:11.414" v="464" actId="47"/>
        <pc:sldMkLst>
          <pc:docMk/>
          <pc:sldMk cId="2884818005" sldId="307"/>
        </pc:sldMkLst>
      </pc:sldChg>
      <pc:sldChg chg="modSp del">
        <pc:chgData name="Tosunyan,Ruben (LEG) BIG-AT-V" userId="ff7735aa-bb60-4cbf-9676-e30a15d91d47" providerId="ADAL" clId="{E632DDF7-A19C-46B3-8145-331ACE7BDB65}" dt="2023-04-09T19:16:16.363" v="466" actId="47"/>
        <pc:sldMkLst>
          <pc:docMk/>
          <pc:sldMk cId="4184245391" sldId="308"/>
        </pc:sldMkLst>
        <pc:picChg chg="mod">
          <ac:chgData name="Tosunyan,Ruben (LEG) BIG-AT-V" userId="ff7735aa-bb60-4cbf-9676-e30a15d91d47" providerId="ADAL" clId="{E632DDF7-A19C-46B3-8145-331ACE7BDB65}" dt="2023-04-09T19:05:18.757" v="44"/>
          <ac:picMkLst>
            <pc:docMk/>
            <pc:sldMk cId="4184245391" sldId="308"/>
            <ac:picMk id="7493" creationId="{00000000-0000-0000-0000-000000000000}"/>
          </ac:picMkLst>
        </pc:picChg>
      </pc:sldChg>
      <pc:sldChg chg="del">
        <pc:chgData name="Tosunyan,Ruben (LEG) BIG-AT-V" userId="ff7735aa-bb60-4cbf-9676-e30a15d91d47" providerId="ADAL" clId="{E632DDF7-A19C-46B3-8145-331ACE7BDB65}" dt="2023-04-09T19:16:08.827" v="463" actId="47"/>
        <pc:sldMkLst>
          <pc:docMk/>
          <pc:sldMk cId="3873885015" sldId="309"/>
        </pc:sldMkLst>
      </pc:sldChg>
      <pc:sldChg chg="new del">
        <pc:chgData name="Tosunyan,Ruben (LEG) BIG-AT-V" userId="ff7735aa-bb60-4cbf-9676-e30a15d91d47" providerId="ADAL" clId="{E632DDF7-A19C-46B3-8145-331ACE7BDB65}" dt="2023-04-09T18:59:52.350" v="24" actId="680"/>
        <pc:sldMkLst>
          <pc:docMk/>
          <pc:sldMk cId="265689810" sldId="310"/>
        </pc:sldMkLst>
      </pc:sldChg>
      <pc:sldChg chg="delSp modSp add del mod">
        <pc:chgData name="Tosunyan,Ruben (LEG) BIG-AT-V" userId="ff7735aa-bb60-4cbf-9676-e30a15d91d47" providerId="ADAL" clId="{E632DDF7-A19C-46B3-8145-331ACE7BDB65}" dt="2023-04-09T19:23:21.892" v="887" actId="2696"/>
        <pc:sldMkLst>
          <pc:docMk/>
          <pc:sldMk cId="952064335" sldId="310"/>
        </pc:sldMkLst>
        <pc:spChg chg="del">
          <ac:chgData name="Tosunyan,Ruben (LEG) BIG-AT-V" userId="ff7735aa-bb60-4cbf-9676-e30a15d91d47" providerId="ADAL" clId="{E632DDF7-A19C-46B3-8145-331ACE7BDB65}" dt="2023-04-09T19:08:17.114" v="194" actId="478"/>
          <ac:spMkLst>
            <pc:docMk/>
            <pc:sldMk cId="952064335" sldId="310"/>
            <ac:spMk id="101" creationId="{00000000-0000-0000-0000-000000000000}"/>
          </ac:spMkLst>
        </pc:spChg>
        <pc:spChg chg="del">
          <ac:chgData name="Tosunyan,Ruben (LEG) BIG-AT-V" userId="ff7735aa-bb60-4cbf-9676-e30a15d91d47" providerId="ADAL" clId="{E632DDF7-A19C-46B3-8145-331ACE7BDB65}" dt="2023-04-09T19:08:14.011" v="192" actId="478"/>
          <ac:spMkLst>
            <pc:docMk/>
            <pc:sldMk cId="952064335" sldId="310"/>
            <ac:spMk id="102" creationId="{00000000-0000-0000-0000-000000000000}"/>
          </ac:spMkLst>
        </pc:spChg>
        <pc:spChg chg="del">
          <ac:chgData name="Tosunyan,Ruben (LEG) BIG-AT-V" userId="ff7735aa-bb60-4cbf-9676-e30a15d91d47" providerId="ADAL" clId="{E632DDF7-A19C-46B3-8145-331ACE7BDB65}" dt="2023-04-09T19:08:15.968" v="193" actId="478"/>
          <ac:spMkLst>
            <pc:docMk/>
            <pc:sldMk cId="952064335" sldId="310"/>
            <ac:spMk id="103" creationId="{00000000-0000-0000-0000-000000000000}"/>
          </ac:spMkLst>
        </pc:spChg>
        <pc:spChg chg="mod">
          <ac:chgData name="Tosunyan,Ruben (LEG) BIG-AT-V" userId="ff7735aa-bb60-4cbf-9676-e30a15d91d47" providerId="ADAL" clId="{E632DDF7-A19C-46B3-8145-331ACE7BDB65}" dt="2023-04-09T19:23:18.968" v="886" actId="6549"/>
          <ac:spMkLst>
            <pc:docMk/>
            <pc:sldMk cId="952064335" sldId="310"/>
            <ac:spMk id="7917" creationId="{00000000-0000-0000-0000-000000000000}"/>
          </ac:spMkLst>
        </pc:spChg>
        <pc:grpChg chg="del">
          <ac:chgData name="Tosunyan,Ruben (LEG) BIG-AT-V" userId="ff7735aa-bb60-4cbf-9676-e30a15d91d47" providerId="ADAL" clId="{E632DDF7-A19C-46B3-8145-331ACE7BDB65}" dt="2023-04-09T18:59:59.191" v="26" actId="478"/>
          <ac:grpSpMkLst>
            <pc:docMk/>
            <pc:sldMk cId="952064335" sldId="310"/>
            <ac:grpSpMk id="7919" creationId="{00000000-0000-0000-0000-000000000000}"/>
          </ac:grpSpMkLst>
        </pc:grpChg>
        <pc:grpChg chg="del">
          <ac:chgData name="Tosunyan,Ruben (LEG) BIG-AT-V" userId="ff7735aa-bb60-4cbf-9676-e30a15d91d47" providerId="ADAL" clId="{E632DDF7-A19C-46B3-8145-331ACE7BDB65}" dt="2023-04-09T19:00:00.069" v="27" actId="478"/>
          <ac:grpSpMkLst>
            <pc:docMk/>
            <pc:sldMk cId="952064335" sldId="310"/>
            <ac:grpSpMk id="7964" creationId="{00000000-0000-0000-0000-000000000000}"/>
          </ac:grpSpMkLst>
        </pc:grpChg>
      </pc:sldChg>
      <pc:sldChg chg="new del">
        <pc:chgData name="Tosunyan,Ruben (LEG) BIG-AT-V" userId="ff7735aa-bb60-4cbf-9676-e30a15d91d47" providerId="ADAL" clId="{E632DDF7-A19C-46B3-8145-331ACE7BDB65}" dt="2023-04-09T19:51:47.264" v="1336" actId="47"/>
        <pc:sldMkLst>
          <pc:docMk/>
          <pc:sldMk cId="4259962182" sldId="311"/>
        </pc:sldMkLst>
      </pc:sldChg>
      <pc:sldChg chg="addSp delSp modSp new mod ord setBg setClrOvrMap">
        <pc:chgData name="Tosunyan,Ruben (LEG) BIG-AT-V" userId="ff7735aa-bb60-4cbf-9676-e30a15d91d47" providerId="ADAL" clId="{E632DDF7-A19C-46B3-8145-331ACE7BDB65}" dt="2023-04-10T09:33:51.194" v="3883" actId="14100"/>
        <pc:sldMkLst>
          <pc:docMk/>
          <pc:sldMk cId="4009018004" sldId="312"/>
        </pc:sldMkLst>
        <pc:spChg chg="mod">
          <ac:chgData name="Tosunyan,Ruben (LEG) BIG-AT-V" userId="ff7735aa-bb60-4cbf-9676-e30a15d91d47" providerId="ADAL" clId="{E632DDF7-A19C-46B3-8145-331ACE7BDB65}" dt="2023-04-10T09:33:46.336" v="3880" actId="26606"/>
          <ac:spMkLst>
            <pc:docMk/>
            <pc:sldMk cId="4009018004" sldId="312"/>
            <ac:spMk id="2" creationId="{03C8217E-F967-4F85-8161-50D81F5FF6AB}"/>
          </ac:spMkLst>
        </pc:spChg>
        <pc:spChg chg="mod">
          <ac:chgData name="Tosunyan,Ruben (LEG) BIG-AT-V" userId="ff7735aa-bb60-4cbf-9676-e30a15d91d47" providerId="ADAL" clId="{E632DDF7-A19C-46B3-8145-331ACE7BDB65}" dt="2023-04-10T09:33:46.336" v="3880" actId="26606"/>
          <ac:spMkLst>
            <pc:docMk/>
            <pc:sldMk cId="4009018004" sldId="312"/>
            <ac:spMk id="3" creationId="{2A7BA90C-4734-402B-8C68-CA5FF09FC7CE}"/>
          </ac:spMkLst>
        </pc:spChg>
        <pc:spChg chg="mod">
          <ac:chgData name="Tosunyan,Ruben (LEG) BIG-AT-V" userId="ff7735aa-bb60-4cbf-9676-e30a15d91d47" providerId="ADAL" clId="{E632DDF7-A19C-46B3-8145-331ACE7BDB65}" dt="2023-04-10T09:33:46.336" v="3880" actId="26606"/>
          <ac:spMkLst>
            <pc:docMk/>
            <pc:sldMk cId="4009018004" sldId="312"/>
            <ac:spMk id="4" creationId="{29D922AB-9160-4F66-90D7-493471264EDE}"/>
          </ac:spMkLst>
        </pc:spChg>
        <pc:spChg chg="mod">
          <ac:chgData name="Tosunyan,Ruben (LEG) BIG-AT-V" userId="ff7735aa-bb60-4cbf-9676-e30a15d91d47" providerId="ADAL" clId="{E632DDF7-A19C-46B3-8145-331ACE7BDB65}" dt="2023-04-10T09:33:46.336" v="3880" actId="26606"/>
          <ac:spMkLst>
            <pc:docMk/>
            <pc:sldMk cId="4009018004" sldId="312"/>
            <ac:spMk id="5" creationId="{5C266B4F-6272-48BF-ACC8-0B03EA92993A}"/>
          </ac:spMkLst>
        </pc:spChg>
        <pc:spChg chg="add del">
          <ac:chgData name="Tosunyan,Ruben (LEG) BIG-AT-V" userId="ff7735aa-bb60-4cbf-9676-e30a15d91d47" providerId="ADAL" clId="{E632DDF7-A19C-46B3-8145-331ACE7BDB65}" dt="2023-04-10T09:23:56.843" v="3863" actId="26606"/>
          <ac:spMkLst>
            <pc:docMk/>
            <pc:sldMk cId="4009018004" sldId="312"/>
            <ac:spMk id="14" creationId="{29EF3596-DF97-4605-88C4-E1D6634C1B19}"/>
          </ac:spMkLst>
        </pc:spChg>
        <pc:spChg chg="add del">
          <ac:chgData name="Tosunyan,Ruben (LEG) BIG-AT-V" userId="ff7735aa-bb60-4cbf-9676-e30a15d91d47" providerId="ADAL" clId="{E632DDF7-A19C-46B3-8145-331ACE7BDB65}" dt="2023-04-10T09:23:56.843" v="3863" actId="26606"/>
          <ac:spMkLst>
            <pc:docMk/>
            <pc:sldMk cId="4009018004" sldId="312"/>
            <ac:spMk id="74" creationId="{0F4BA0F2-1035-4F3D-B3FE-C551450E423A}"/>
          </ac:spMkLst>
        </pc:spChg>
        <pc:grpChg chg="add del">
          <ac:chgData name="Tosunyan,Ruben (LEG) BIG-AT-V" userId="ff7735aa-bb60-4cbf-9676-e30a15d91d47" providerId="ADAL" clId="{E632DDF7-A19C-46B3-8145-331ACE7BDB65}" dt="2023-04-10T09:31:41.805" v="3870" actId="26606"/>
          <ac:grpSpMkLst>
            <pc:docMk/>
            <pc:sldMk cId="4009018004" sldId="312"/>
            <ac:grpSpMk id="13" creationId="{096A8A5D-137F-4A8A-9811-F7A867F02E3F}"/>
          </ac:grpSpMkLst>
        </pc:grpChg>
        <pc:grpChg chg="add del">
          <ac:chgData name="Tosunyan,Ruben (LEG) BIG-AT-V" userId="ff7735aa-bb60-4cbf-9676-e30a15d91d47" providerId="ADAL" clId="{E632DDF7-A19C-46B3-8145-331ACE7BDB65}" dt="2023-04-10T09:23:56.843" v="3863" actId="26606"/>
          <ac:grpSpMkLst>
            <pc:docMk/>
            <pc:sldMk cId="4009018004" sldId="312"/>
            <ac:grpSpMk id="16" creationId="{A04CF5AE-1525-458C-805A-277612287C4F}"/>
          </ac:grpSpMkLst>
        </pc:grpChg>
        <pc:grpChg chg="add del">
          <ac:chgData name="Tosunyan,Ruben (LEG) BIG-AT-V" userId="ff7735aa-bb60-4cbf-9676-e30a15d91d47" providerId="ADAL" clId="{E632DDF7-A19C-46B3-8145-331ACE7BDB65}" dt="2023-04-10T09:31:41.805" v="3870" actId="26606"/>
          <ac:grpSpMkLst>
            <pc:docMk/>
            <pc:sldMk cId="4009018004" sldId="312"/>
            <ac:grpSpMk id="20" creationId="{0FA686C7-6B08-416F-AEF3-C204079363A8}"/>
          </ac:grpSpMkLst>
        </pc:grpChg>
        <pc:grpChg chg="add del">
          <ac:chgData name="Tosunyan,Ruben (LEG) BIG-AT-V" userId="ff7735aa-bb60-4cbf-9676-e30a15d91d47" providerId="ADAL" clId="{E632DDF7-A19C-46B3-8145-331ACE7BDB65}" dt="2023-04-10T09:31:41.805" v="3870" actId="26606"/>
          <ac:grpSpMkLst>
            <pc:docMk/>
            <pc:sldMk cId="4009018004" sldId="312"/>
            <ac:grpSpMk id="76" creationId="{4C78E281-F596-4ECB-979A-89D89452AAD7}"/>
          </ac:grpSpMkLst>
        </pc:grpChg>
        <pc:grpChg chg="add del">
          <ac:chgData name="Tosunyan,Ruben (LEG) BIG-AT-V" userId="ff7735aa-bb60-4cbf-9676-e30a15d91d47" providerId="ADAL" clId="{E632DDF7-A19C-46B3-8145-331ACE7BDB65}" dt="2023-04-10T09:31:55.451" v="3872" actId="26606"/>
          <ac:grpSpMkLst>
            <pc:docMk/>
            <pc:sldMk cId="4009018004" sldId="312"/>
            <ac:grpSpMk id="88" creationId="{991FDBCC-CEF4-4B54-8508-90670DA1E117}"/>
          </ac:grpSpMkLst>
        </pc:grpChg>
        <pc:picChg chg="add del mod">
          <ac:chgData name="Tosunyan,Ruben (LEG) BIG-AT-V" userId="ff7735aa-bb60-4cbf-9676-e30a15d91d47" providerId="ADAL" clId="{E632DDF7-A19C-46B3-8145-331ACE7BDB65}" dt="2023-04-10T09:20:57.722" v="3856" actId="478"/>
          <ac:picMkLst>
            <pc:docMk/>
            <pc:sldMk cId="4009018004" sldId="312"/>
            <ac:picMk id="7" creationId="{3C396ED0-1661-4C19-9CD3-07C9B35785FB}"/>
          </ac:picMkLst>
        </pc:picChg>
        <pc:picChg chg="add del mod ord">
          <ac:chgData name="Tosunyan,Ruben (LEG) BIG-AT-V" userId="ff7735aa-bb60-4cbf-9676-e30a15d91d47" providerId="ADAL" clId="{E632DDF7-A19C-46B3-8145-331ACE7BDB65}" dt="2023-04-10T09:23:56.849" v="3864" actId="931"/>
          <ac:picMkLst>
            <pc:docMk/>
            <pc:sldMk cId="4009018004" sldId="312"/>
            <ac:picMk id="9" creationId="{887BC49F-04CE-4F5F-A4D4-593E7B770257}"/>
          </ac:picMkLst>
        </pc:picChg>
        <pc:picChg chg="add mod ord">
          <ac:chgData name="Tosunyan,Ruben (LEG) BIG-AT-V" userId="ff7735aa-bb60-4cbf-9676-e30a15d91d47" providerId="ADAL" clId="{E632DDF7-A19C-46B3-8145-331ACE7BDB65}" dt="2023-04-10T09:33:51.194" v="3883" actId="14100"/>
          <ac:picMkLst>
            <pc:docMk/>
            <pc:sldMk cId="4009018004" sldId="312"/>
            <ac:picMk id="11" creationId="{DE6955B9-FBBA-4C48-BE75-2BE2D7934920}"/>
          </ac:picMkLst>
        </pc:picChg>
        <pc:picChg chg="add del">
          <ac:chgData name="Tosunyan,Ruben (LEG) BIG-AT-V" userId="ff7735aa-bb60-4cbf-9676-e30a15d91d47" providerId="ADAL" clId="{E632DDF7-A19C-46B3-8145-331ACE7BDB65}" dt="2023-04-10T09:23:56.843" v="3863" actId="26606"/>
          <ac:picMkLst>
            <pc:docMk/>
            <pc:sldMk cId="4009018004" sldId="312"/>
            <ac:picMk id="72" creationId="{EE045C80-5D28-4F64-9892-322DA1D2378F}"/>
          </ac:picMkLst>
        </pc:picChg>
      </pc:sldChg>
      <pc:sldChg chg="new del">
        <pc:chgData name="Tosunyan,Ruben (LEG) BIG-AT-V" userId="ff7735aa-bb60-4cbf-9676-e30a15d91d47" providerId="ADAL" clId="{E632DDF7-A19C-46B3-8145-331ACE7BDB65}" dt="2023-04-09T19:12:54.407" v="199" actId="47"/>
        <pc:sldMkLst>
          <pc:docMk/>
          <pc:sldMk cId="78118232" sldId="313"/>
        </pc:sldMkLst>
      </pc:sldChg>
      <pc:sldChg chg="new del">
        <pc:chgData name="Tosunyan,Ruben (LEG) BIG-AT-V" userId="ff7735aa-bb60-4cbf-9676-e30a15d91d47" providerId="ADAL" clId="{E632DDF7-A19C-46B3-8145-331ACE7BDB65}" dt="2023-04-09T19:11:57.916" v="196" actId="680"/>
        <pc:sldMkLst>
          <pc:docMk/>
          <pc:sldMk cId="1802417725" sldId="313"/>
        </pc:sldMkLst>
      </pc:sldChg>
      <pc:sldChg chg="modSp new mod">
        <pc:chgData name="Tosunyan,Ruben (LEG) BIG-AT-V" userId="ff7735aa-bb60-4cbf-9676-e30a15d91d47" providerId="ADAL" clId="{E632DDF7-A19C-46B3-8145-331ACE7BDB65}" dt="2023-04-11T19:45:43.508" v="4665" actId="790"/>
        <pc:sldMkLst>
          <pc:docMk/>
          <pc:sldMk cId="3382472348" sldId="314"/>
        </pc:sldMkLst>
        <pc:spChg chg="mod">
          <ac:chgData name="Tosunyan,Ruben (LEG) BIG-AT-V" userId="ff7735aa-bb60-4cbf-9676-e30a15d91d47" providerId="ADAL" clId="{E632DDF7-A19C-46B3-8145-331ACE7BDB65}" dt="2023-04-11T19:45:43.508" v="4665" actId="790"/>
          <ac:spMkLst>
            <pc:docMk/>
            <pc:sldMk cId="3382472348" sldId="314"/>
            <ac:spMk id="2" creationId="{B047C691-D8A6-41C2-8FB3-F07B75218645}"/>
          </ac:spMkLst>
        </pc:spChg>
        <pc:spChg chg="mod">
          <ac:chgData name="Tosunyan,Ruben (LEG) BIG-AT-V" userId="ff7735aa-bb60-4cbf-9676-e30a15d91d47" providerId="ADAL" clId="{E632DDF7-A19C-46B3-8145-331ACE7BDB65}" dt="2023-04-11T19:45:35.694" v="4664" actId="790"/>
          <ac:spMkLst>
            <pc:docMk/>
            <pc:sldMk cId="3382472348" sldId="314"/>
            <ac:spMk id="3" creationId="{9E60D1FE-172D-482E-BC9F-6802243CCB2A}"/>
          </ac:spMkLst>
        </pc:spChg>
        <pc:spChg chg="mod">
          <ac:chgData name="Tosunyan,Ruben (LEG) BIG-AT-V" userId="ff7735aa-bb60-4cbf-9676-e30a15d91d47" providerId="ADAL" clId="{E632DDF7-A19C-46B3-8145-331ACE7BDB65}" dt="2023-04-09T19:17:25.671" v="516"/>
          <ac:spMkLst>
            <pc:docMk/>
            <pc:sldMk cId="3382472348" sldId="314"/>
            <ac:spMk id="4" creationId="{7DDCB320-D962-4606-AB33-4587CD26BB44}"/>
          </ac:spMkLst>
        </pc:spChg>
      </pc:sldChg>
      <pc:sldChg chg="modSp new del mod">
        <pc:chgData name="Tosunyan,Ruben (LEG) BIG-AT-V" userId="ff7735aa-bb60-4cbf-9676-e30a15d91d47" providerId="ADAL" clId="{E632DDF7-A19C-46B3-8145-331ACE7BDB65}" dt="2023-04-09T20:22:01.591" v="2145" actId="47"/>
        <pc:sldMkLst>
          <pc:docMk/>
          <pc:sldMk cId="219246787" sldId="315"/>
        </pc:sldMkLst>
        <pc:spChg chg="mod">
          <ac:chgData name="Tosunyan,Ruben (LEG) BIG-AT-V" userId="ff7735aa-bb60-4cbf-9676-e30a15d91d47" providerId="ADAL" clId="{E632DDF7-A19C-46B3-8145-331ACE7BDB65}" dt="2023-04-09T20:02:20.314" v="1548" actId="790"/>
          <ac:spMkLst>
            <pc:docMk/>
            <pc:sldMk cId="219246787" sldId="315"/>
            <ac:spMk id="2" creationId="{280BAF4B-4F9D-4E80-8718-7DAE0B833D91}"/>
          </ac:spMkLst>
        </pc:spChg>
        <pc:spChg chg="mod">
          <ac:chgData name="Tosunyan,Ruben (LEG) BIG-AT-V" userId="ff7735aa-bb60-4cbf-9676-e30a15d91d47" providerId="ADAL" clId="{E632DDF7-A19C-46B3-8145-331ACE7BDB65}" dt="2023-04-09T19:23:45.893" v="891"/>
          <ac:spMkLst>
            <pc:docMk/>
            <pc:sldMk cId="219246787" sldId="315"/>
            <ac:spMk id="3" creationId="{78355011-AF24-41DE-9EB1-3E5AFCA7AE31}"/>
          </ac:spMkLst>
        </pc:spChg>
        <pc:spChg chg="mod">
          <ac:chgData name="Tosunyan,Ruben (LEG) BIG-AT-V" userId="ff7735aa-bb60-4cbf-9676-e30a15d91d47" providerId="ADAL" clId="{E632DDF7-A19C-46B3-8145-331ACE7BDB65}" dt="2023-04-09T20:14:42.820" v="1911"/>
          <ac:spMkLst>
            <pc:docMk/>
            <pc:sldMk cId="219246787" sldId="315"/>
            <ac:spMk id="4" creationId="{AFE402A2-0A47-4B9C-BC14-9741EF974FA1}"/>
          </ac:spMkLst>
        </pc:spChg>
      </pc:sldChg>
      <pc:sldChg chg="modSp new del mod">
        <pc:chgData name="Tosunyan,Ruben (LEG) BIG-AT-V" userId="ff7735aa-bb60-4cbf-9676-e30a15d91d47" providerId="ADAL" clId="{E632DDF7-A19C-46B3-8145-331ACE7BDB65}" dt="2023-04-09T19:36:45.680" v="1071" actId="2696"/>
        <pc:sldMkLst>
          <pc:docMk/>
          <pc:sldMk cId="394820228" sldId="316"/>
        </pc:sldMkLst>
        <pc:spChg chg="mod">
          <ac:chgData name="Tosunyan,Ruben (LEG) BIG-AT-V" userId="ff7735aa-bb60-4cbf-9676-e30a15d91d47" providerId="ADAL" clId="{E632DDF7-A19C-46B3-8145-331ACE7BDB65}" dt="2023-04-09T19:36:32.426" v="1070" actId="20577"/>
          <ac:spMkLst>
            <pc:docMk/>
            <pc:sldMk cId="394820228" sldId="316"/>
            <ac:spMk id="2" creationId="{4DE7E28D-B15B-4A20-8CC2-E7F042EF8425}"/>
          </ac:spMkLst>
        </pc:spChg>
        <pc:spChg chg="mod">
          <ac:chgData name="Tosunyan,Ruben (LEG) BIG-AT-V" userId="ff7735aa-bb60-4cbf-9676-e30a15d91d47" providerId="ADAL" clId="{E632DDF7-A19C-46B3-8145-331ACE7BDB65}" dt="2023-04-09T19:36:21.189" v="1066" actId="20577"/>
          <ac:spMkLst>
            <pc:docMk/>
            <pc:sldMk cId="394820228" sldId="316"/>
            <ac:spMk id="3" creationId="{43BEE605-0691-4D5D-89EE-542F10369EDC}"/>
          </ac:spMkLst>
        </pc:spChg>
        <pc:spChg chg="mod">
          <ac:chgData name="Tosunyan,Ruben (LEG) BIG-AT-V" userId="ff7735aa-bb60-4cbf-9676-e30a15d91d47" providerId="ADAL" clId="{E632DDF7-A19C-46B3-8145-331ACE7BDB65}" dt="2023-04-09T19:34:41.806" v="1036" actId="20577"/>
          <ac:spMkLst>
            <pc:docMk/>
            <pc:sldMk cId="394820228" sldId="316"/>
            <ac:spMk id="5" creationId="{EB94C5F8-516D-4909-AAE1-DD4AD096746D}"/>
          </ac:spMkLst>
        </pc:spChg>
        <pc:spChg chg="mod">
          <ac:chgData name="Tosunyan,Ruben (LEG) BIG-AT-V" userId="ff7735aa-bb60-4cbf-9676-e30a15d91d47" providerId="ADAL" clId="{E632DDF7-A19C-46B3-8145-331ACE7BDB65}" dt="2023-04-09T19:36:17.071" v="1065" actId="20577"/>
          <ac:spMkLst>
            <pc:docMk/>
            <pc:sldMk cId="394820228" sldId="316"/>
            <ac:spMk id="7" creationId="{5E2DDB37-CBE5-45B3-8053-0CAD67503D42}"/>
          </ac:spMkLst>
        </pc:spChg>
      </pc:sldChg>
      <pc:sldChg chg="addSp delSp modSp new mod setBg setClrOvrMap modNotesTx">
        <pc:chgData name="Tosunyan,Ruben (LEG) BIG-AT-V" userId="ff7735aa-bb60-4cbf-9676-e30a15d91d47" providerId="ADAL" clId="{E632DDF7-A19C-46B3-8145-331ACE7BDB65}" dt="2023-04-11T22:20:30.320" v="4997" actId="20577"/>
        <pc:sldMkLst>
          <pc:docMk/>
          <pc:sldMk cId="2382184393" sldId="316"/>
        </pc:sldMkLst>
        <pc:spChg chg="mod">
          <ac:chgData name="Tosunyan,Ruben (LEG) BIG-AT-V" userId="ff7735aa-bb60-4cbf-9676-e30a15d91d47" providerId="ADAL" clId="{E632DDF7-A19C-46B3-8145-331ACE7BDB65}" dt="2023-04-11T19:40:16.177" v="4645" actId="26606"/>
          <ac:spMkLst>
            <pc:docMk/>
            <pc:sldMk cId="2382184393" sldId="316"/>
            <ac:spMk id="2" creationId="{1B077C37-D687-46D6-981B-5206902FD5CB}"/>
          </ac:spMkLst>
        </pc:spChg>
        <pc:spChg chg="add del">
          <ac:chgData name="Tosunyan,Ruben (LEG) BIG-AT-V" userId="ff7735aa-bb60-4cbf-9676-e30a15d91d47" providerId="ADAL" clId="{E632DDF7-A19C-46B3-8145-331ACE7BDB65}" dt="2023-04-09T19:38:54.780" v="1079" actId="1032"/>
          <ac:spMkLst>
            <pc:docMk/>
            <pc:sldMk cId="2382184393" sldId="316"/>
            <ac:spMk id="3" creationId="{7C07F04E-B69C-40A0-8C94-683DB1E55730}"/>
          </ac:spMkLst>
        </pc:spChg>
        <pc:spChg chg="mod">
          <ac:chgData name="Tosunyan,Ruben (LEG) BIG-AT-V" userId="ff7735aa-bb60-4cbf-9676-e30a15d91d47" providerId="ADAL" clId="{E632DDF7-A19C-46B3-8145-331ACE7BDB65}" dt="2023-04-11T19:40:16.177" v="4645" actId="26606"/>
          <ac:spMkLst>
            <pc:docMk/>
            <pc:sldMk cId="2382184393" sldId="316"/>
            <ac:spMk id="4" creationId="{6D18C327-9583-4842-881F-49DBEB11C890}"/>
          </ac:spMkLst>
        </pc:spChg>
        <pc:spChg chg="mod">
          <ac:chgData name="Tosunyan,Ruben (LEG) BIG-AT-V" userId="ff7735aa-bb60-4cbf-9676-e30a15d91d47" providerId="ADAL" clId="{E632DDF7-A19C-46B3-8145-331ACE7BDB65}" dt="2023-04-11T19:40:16.177" v="4645" actId="26606"/>
          <ac:spMkLst>
            <pc:docMk/>
            <pc:sldMk cId="2382184393" sldId="316"/>
            <ac:spMk id="5" creationId="{F0B38CB3-40D9-4BAD-89CC-D43A7EEFDB28}"/>
          </ac:spMkLst>
        </pc:spChg>
        <pc:spChg chg="add del">
          <ac:chgData name="Tosunyan,Ruben (LEG) BIG-AT-V" userId="ff7735aa-bb60-4cbf-9676-e30a15d91d47" providerId="ADAL" clId="{E632DDF7-A19C-46B3-8145-331ACE7BDB65}" dt="2023-04-11T19:39:48.930" v="4642" actId="26606"/>
          <ac:spMkLst>
            <pc:docMk/>
            <pc:sldMk cId="2382184393" sldId="316"/>
            <ac:spMk id="11" creationId="{C6270675-9512-4978-8583-36659256EE23}"/>
          </ac:spMkLst>
        </pc:spChg>
        <pc:spChg chg="add del">
          <ac:chgData name="Tosunyan,Ruben (LEG) BIG-AT-V" userId="ff7735aa-bb60-4cbf-9676-e30a15d91d47" providerId="ADAL" clId="{E632DDF7-A19C-46B3-8145-331ACE7BDB65}" dt="2023-04-11T19:39:34.131" v="4636" actId="26606"/>
          <ac:spMkLst>
            <pc:docMk/>
            <pc:sldMk cId="2382184393" sldId="316"/>
            <ac:spMk id="14" creationId="{2EEF4763-EB4A-4A35-89EB-AD2763B48C3B}"/>
          </ac:spMkLst>
        </pc:spChg>
        <pc:spChg chg="add del">
          <ac:chgData name="Tosunyan,Ruben (LEG) BIG-AT-V" userId="ff7735aa-bb60-4cbf-9676-e30a15d91d47" providerId="ADAL" clId="{E632DDF7-A19C-46B3-8145-331ACE7BDB65}" dt="2023-04-11T19:39:38.731" v="4638" actId="26606"/>
          <ac:spMkLst>
            <pc:docMk/>
            <pc:sldMk cId="2382184393" sldId="316"/>
            <ac:spMk id="44" creationId="{54B9C16B-AC4A-44ED-9075-F76549B46E7C}"/>
          </ac:spMkLst>
        </pc:spChg>
        <pc:spChg chg="add del">
          <ac:chgData name="Tosunyan,Ruben (LEG) BIG-AT-V" userId="ff7735aa-bb60-4cbf-9676-e30a15d91d47" providerId="ADAL" clId="{E632DDF7-A19C-46B3-8145-331ACE7BDB65}" dt="2023-04-11T19:39:38.731" v="4638" actId="26606"/>
          <ac:spMkLst>
            <pc:docMk/>
            <pc:sldMk cId="2382184393" sldId="316"/>
            <ac:spMk id="47" creationId="{B53044DC-4918-43DA-B49D-91673C6C9485}"/>
          </ac:spMkLst>
        </pc:spChg>
        <pc:grpChg chg="add del">
          <ac:chgData name="Tosunyan,Ruben (LEG) BIG-AT-V" userId="ff7735aa-bb60-4cbf-9676-e30a15d91d47" providerId="ADAL" clId="{E632DDF7-A19C-46B3-8145-331ACE7BDB65}" dt="2023-04-11T19:39:38.731" v="4638" actId="26606"/>
          <ac:grpSpMkLst>
            <pc:docMk/>
            <pc:sldMk cId="2382184393" sldId="316"/>
            <ac:grpSpMk id="16" creationId="{62A2FEB6-F419-4684-9ABC-9E32E012E8B7}"/>
          </ac:grpSpMkLst>
        </pc:grpChg>
        <pc:grpChg chg="add del">
          <ac:chgData name="Tosunyan,Ruben (LEG) BIG-AT-V" userId="ff7735aa-bb60-4cbf-9676-e30a15d91d47" providerId="ADAL" clId="{E632DDF7-A19C-46B3-8145-331ACE7BDB65}" dt="2023-04-11T19:39:38.731" v="4638" actId="26606"/>
          <ac:grpSpMkLst>
            <pc:docMk/>
            <pc:sldMk cId="2382184393" sldId="316"/>
            <ac:grpSpMk id="49" creationId="{1DCE6B36-1420-43AB-86CF-4E653A517B9C}"/>
          </ac:grpSpMkLst>
        </pc:grpChg>
        <pc:graphicFrameChg chg="add del mod modGraphic">
          <ac:chgData name="Tosunyan,Ruben (LEG) BIG-AT-V" userId="ff7735aa-bb60-4cbf-9676-e30a15d91d47" providerId="ADAL" clId="{E632DDF7-A19C-46B3-8145-331ACE7BDB65}" dt="2023-04-11T18:06:34.138" v="3990" actId="27310"/>
          <ac:graphicFrameMkLst>
            <pc:docMk/>
            <pc:sldMk cId="2382184393" sldId="316"/>
            <ac:graphicFrameMk id="6" creationId="{9517B70C-9A9E-4590-82BC-459447D0B14D}"/>
          </ac:graphicFrameMkLst>
        </pc:graphicFrameChg>
        <pc:graphicFrameChg chg="add del mod modGraphic">
          <ac:chgData name="Tosunyan,Ruben (LEG) BIG-AT-V" userId="ff7735aa-bb60-4cbf-9676-e30a15d91d47" providerId="ADAL" clId="{E632DDF7-A19C-46B3-8145-331ACE7BDB65}" dt="2023-04-11T18:11:01.253" v="4117" actId="478"/>
          <ac:graphicFrameMkLst>
            <pc:docMk/>
            <pc:sldMk cId="2382184393" sldId="316"/>
            <ac:graphicFrameMk id="8" creationId="{8919A636-F173-49BB-8EEA-BB80BCB147AE}"/>
          </ac:graphicFrameMkLst>
        </pc:graphicFrameChg>
        <pc:graphicFrameChg chg="add del modGraphic">
          <ac:chgData name="Tosunyan,Ruben (LEG) BIG-AT-V" userId="ff7735aa-bb60-4cbf-9676-e30a15d91d47" providerId="ADAL" clId="{E632DDF7-A19C-46B3-8145-331ACE7BDB65}" dt="2023-04-09T19:38:37.839" v="1078" actId="1032"/>
          <ac:graphicFrameMkLst>
            <pc:docMk/>
            <pc:sldMk cId="2382184393" sldId="316"/>
            <ac:graphicFrameMk id="8" creationId="{A72D34C1-D518-44D2-B9EF-BF8BCB19ABC2}"/>
          </ac:graphicFrameMkLst>
        </pc:graphicFrameChg>
        <pc:graphicFrameChg chg="add mod ord modGraphic">
          <ac:chgData name="Tosunyan,Ruben (LEG) BIG-AT-V" userId="ff7735aa-bb60-4cbf-9676-e30a15d91d47" providerId="ADAL" clId="{E632DDF7-A19C-46B3-8145-331ACE7BDB65}" dt="2023-04-11T19:41:42.184" v="4648"/>
          <ac:graphicFrameMkLst>
            <pc:docMk/>
            <pc:sldMk cId="2382184393" sldId="316"/>
            <ac:graphicFrameMk id="9" creationId="{235DAB9A-42B3-40B1-B3DA-2FE7921A6E5D}"/>
          </ac:graphicFrameMkLst>
        </pc:graphicFrameChg>
        <pc:picChg chg="add del">
          <ac:chgData name="Tosunyan,Ruben (LEG) BIG-AT-V" userId="ff7735aa-bb60-4cbf-9676-e30a15d91d47" providerId="ADAL" clId="{E632DDF7-A19C-46B3-8145-331ACE7BDB65}" dt="2023-04-11T19:39:38.731" v="4638" actId="26606"/>
          <ac:picMkLst>
            <pc:docMk/>
            <pc:sldMk cId="2382184393" sldId="316"/>
            <ac:picMk id="45" creationId="{3E94A106-9341-485C-9057-9D62B2BD083F}"/>
          </ac:picMkLst>
        </pc:picChg>
        <pc:picChg chg="add del">
          <ac:chgData name="Tosunyan,Ruben (LEG) BIG-AT-V" userId="ff7735aa-bb60-4cbf-9676-e30a15d91d47" providerId="ADAL" clId="{E632DDF7-A19C-46B3-8145-331ACE7BDB65}" dt="2023-04-11T19:39:38.731" v="4638" actId="26606"/>
          <ac:picMkLst>
            <pc:docMk/>
            <pc:sldMk cId="2382184393" sldId="316"/>
            <ac:picMk id="78" creationId="{9BE36DBF-0333-4D36-A5BF-81FDA2406FE9}"/>
          </ac:picMkLst>
        </pc:picChg>
      </pc:sldChg>
      <pc:sldChg chg="modSp new mod">
        <pc:chgData name="Tosunyan,Ruben (LEG) BIG-AT-V" userId="ff7735aa-bb60-4cbf-9676-e30a15d91d47" providerId="ADAL" clId="{E632DDF7-A19C-46B3-8145-331ACE7BDB65}" dt="2023-04-11T22:21:30.715" v="5022" actId="20577"/>
        <pc:sldMkLst>
          <pc:docMk/>
          <pc:sldMk cId="3615430798" sldId="317"/>
        </pc:sldMkLst>
        <pc:spChg chg="mod">
          <ac:chgData name="Tosunyan,Ruben (LEG) BIG-AT-V" userId="ff7735aa-bb60-4cbf-9676-e30a15d91d47" providerId="ADAL" clId="{E632DDF7-A19C-46B3-8145-331ACE7BDB65}" dt="2023-04-09T20:03:19.235" v="1549" actId="313"/>
          <ac:spMkLst>
            <pc:docMk/>
            <pc:sldMk cId="3615430798" sldId="317"/>
            <ac:spMk id="2" creationId="{647CF2C0-0AD1-4078-87DB-0898BBC3C86E}"/>
          </ac:spMkLst>
        </pc:spChg>
        <pc:spChg chg="mod">
          <ac:chgData name="Tosunyan,Ruben (LEG) BIG-AT-V" userId="ff7735aa-bb60-4cbf-9676-e30a15d91d47" providerId="ADAL" clId="{E632DDF7-A19C-46B3-8145-331ACE7BDB65}" dt="2023-04-11T22:21:30.715" v="5022" actId="20577"/>
          <ac:spMkLst>
            <pc:docMk/>
            <pc:sldMk cId="3615430798" sldId="317"/>
            <ac:spMk id="3" creationId="{EE02C4F4-9D48-47CD-949B-25B48E906959}"/>
          </ac:spMkLst>
        </pc:spChg>
        <pc:spChg chg="mod">
          <ac:chgData name="Tosunyan,Ruben (LEG) BIG-AT-V" userId="ff7735aa-bb60-4cbf-9676-e30a15d91d47" providerId="ADAL" clId="{E632DDF7-A19C-46B3-8145-331ACE7BDB65}" dt="2023-04-09T20:14:47.383" v="1912"/>
          <ac:spMkLst>
            <pc:docMk/>
            <pc:sldMk cId="3615430798" sldId="317"/>
            <ac:spMk id="4" creationId="{FD2F0926-67A3-406A-A0AD-E677C33361B2}"/>
          </ac:spMkLst>
        </pc:spChg>
      </pc:sldChg>
      <pc:sldChg chg="modSp new mod modNotesTx">
        <pc:chgData name="Tosunyan,Ruben (LEG) BIG-AT-V" userId="ff7735aa-bb60-4cbf-9676-e30a15d91d47" providerId="ADAL" clId="{E632DDF7-A19C-46B3-8145-331ACE7BDB65}" dt="2023-04-11T22:22:02.020" v="5025" actId="790"/>
        <pc:sldMkLst>
          <pc:docMk/>
          <pc:sldMk cId="2485022465" sldId="318"/>
        </pc:sldMkLst>
        <pc:spChg chg="mod">
          <ac:chgData name="Tosunyan,Ruben (LEG) BIG-AT-V" userId="ff7735aa-bb60-4cbf-9676-e30a15d91d47" providerId="ADAL" clId="{E632DDF7-A19C-46B3-8145-331ACE7BDB65}" dt="2023-04-11T19:45:57.894" v="4666" actId="790"/>
          <ac:spMkLst>
            <pc:docMk/>
            <pc:sldMk cId="2485022465" sldId="318"/>
            <ac:spMk id="2" creationId="{A5E9772C-1D3F-4DF5-BD25-3EC73F5FB1D1}"/>
          </ac:spMkLst>
        </pc:spChg>
        <pc:spChg chg="mod">
          <ac:chgData name="Tosunyan,Ruben (LEG) BIG-AT-V" userId="ff7735aa-bb60-4cbf-9676-e30a15d91d47" providerId="ADAL" clId="{E632DDF7-A19C-46B3-8145-331ACE7BDB65}" dt="2023-04-11T22:22:02.020" v="5025" actId="790"/>
          <ac:spMkLst>
            <pc:docMk/>
            <pc:sldMk cId="2485022465" sldId="318"/>
            <ac:spMk id="3" creationId="{33FBF793-8A66-44FA-A49A-E46C537F428B}"/>
          </ac:spMkLst>
        </pc:spChg>
        <pc:spChg chg="mod">
          <ac:chgData name="Tosunyan,Ruben (LEG) BIG-AT-V" userId="ff7735aa-bb60-4cbf-9676-e30a15d91d47" providerId="ADAL" clId="{E632DDF7-A19C-46B3-8145-331ACE7BDB65}" dt="2023-04-09T20:15:21.665" v="1917"/>
          <ac:spMkLst>
            <pc:docMk/>
            <pc:sldMk cId="2485022465" sldId="318"/>
            <ac:spMk id="4" creationId="{B9A26682-69D2-4D98-A0B4-651BE788C4BA}"/>
          </ac:spMkLst>
        </pc:spChg>
      </pc:sldChg>
      <pc:sldChg chg="addSp delSp modSp new mod ord modNotesTx">
        <pc:chgData name="Tosunyan,Ruben (LEG) BIG-AT-V" userId="ff7735aa-bb60-4cbf-9676-e30a15d91d47" providerId="ADAL" clId="{E632DDF7-A19C-46B3-8145-331ACE7BDB65}" dt="2023-04-11T20:44:25.733" v="4676" actId="790"/>
        <pc:sldMkLst>
          <pc:docMk/>
          <pc:sldMk cId="410427955" sldId="319"/>
        </pc:sldMkLst>
        <pc:spChg chg="mod">
          <ac:chgData name="Tosunyan,Ruben (LEG) BIG-AT-V" userId="ff7735aa-bb60-4cbf-9676-e30a15d91d47" providerId="ADAL" clId="{E632DDF7-A19C-46B3-8145-331ACE7BDB65}" dt="2023-04-11T20:44:25.733" v="4676" actId="790"/>
          <ac:spMkLst>
            <pc:docMk/>
            <pc:sldMk cId="410427955" sldId="319"/>
            <ac:spMk id="2" creationId="{A8BFE55C-FF18-4CC9-B180-F2EF3E850343}"/>
          </ac:spMkLst>
        </pc:spChg>
        <pc:spChg chg="mod">
          <ac:chgData name="Tosunyan,Ruben (LEG) BIG-AT-V" userId="ff7735aa-bb60-4cbf-9676-e30a15d91d47" providerId="ADAL" clId="{E632DDF7-A19C-46B3-8145-331ACE7BDB65}" dt="2023-04-11T20:44:18.629" v="4675" actId="790"/>
          <ac:spMkLst>
            <pc:docMk/>
            <pc:sldMk cId="410427955" sldId="319"/>
            <ac:spMk id="3" creationId="{8B5BEE29-F1E8-4711-9D7F-23B10DD02CA5}"/>
          </ac:spMkLst>
        </pc:spChg>
        <pc:spChg chg="del">
          <ac:chgData name="Tosunyan,Ruben (LEG) BIG-AT-V" userId="ff7735aa-bb60-4cbf-9676-e30a15d91d47" providerId="ADAL" clId="{E632DDF7-A19C-46B3-8145-331ACE7BDB65}" dt="2023-04-09T21:10:48.646" v="3155" actId="478"/>
          <ac:spMkLst>
            <pc:docMk/>
            <pc:sldMk cId="410427955" sldId="319"/>
            <ac:spMk id="4" creationId="{67567203-7048-4CC8-B246-0FEB7DBEB7D1}"/>
          </ac:spMkLst>
        </pc:spChg>
        <pc:spChg chg="add mod">
          <ac:chgData name="Tosunyan,Ruben (LEG) BIG-AT-V" userId="ff7735aa-bb60-4cbf-9676-e30a15d91d47" providerId="ADAL" clId="{E632DDF7-A19C-46B3-8145-331ACE7BDB65}" dt="2023-04-09T21:10:49.111" v="3156"/>
          <ac:spMkLst>
            <pc:docMk/>
            <pc:sldMk cId="410427955" sldId="319"/>
            <ac:spMk id="6" creationId="{FB0FCA6C-DCD4-4AF2-AB53-3B42B4674389}"/>
          </ac:spMkLst>
        </pc:spChg>
      </pc:sldChg>
      <pc:sldChg chg="addSp delSp modSp new mod modNotesTx">
        <pc:chgData name="Tosunyan,Ruben (LEG) BIG-AT-V" userId="ff7735aa-bb60-4cbf-9676-e30a15d91d47" providerId="ADAL" clId="{E632DDF7-A19C-46B3-8145-331ACE7BDB65}" dt="2023-04-11T22:22:22.748" v="5028" actId="6549"/>
        <pc:sldMkLst>
          <pc:docMk/>
          <pc:sldMk cId="2467159421" sldId="320"/>
        </pc:sldMkLst>
        <pc:spChg chg="mod">
          <ac:chgData name="Tosunyan,Ruben (LEG) BIG-AT-V" userId="ff7735aa-bb60-4cbf-9676-e30a15d91d47" providerId="ADAL" clId="{E632DDF7-A19C-46B3-8145-331ACE7BDB65}" dt="2023-04-11T22:22:14.173" v="5026" actId="790"/>
          <ac:spMkLst>
            <pc:docMk/>
            <pc:sldMk cId="2467159421" sldId="320"/>
            <ac:spMk id="2" creationId="{596AEA29-7893-471F-A213-10D82D1C494E}"/>
          </ac:spMkLst>
        </pc:spChg>
        <pc:spChg chg="mod">
          <ac:chgData name="Tosunyan,Ruben (LEG) BIG-AT-V" userId="ff7735aa-bb60-4cbf-9676-e30a15d91d47" providerId="ADAL" clId="{E632DDF7-A19C-46B3-8145-331ACE7BDB65}" dt="2023-04-11T22:22:22.748" v="5028" actId="6549"/>
          <ac:spMkLst>
            <pc:docMk/>
            <pc:sldMk cId="2467159421" sldId="320"/>
            <ac:spMk id="3" creationId="{D5B8C987-C8B9-46CE-97B5-7E40C3A09272}"/>
          </ac:spMkLst>
        </pc:spChg>
        <pc:spChg chg="del">
          <ac:chgData name="Tosunyan,Ruben (LEG) BIG-AT-V" userId="ff7735aa-bb60-4cbf-9676-e30a15d91d47" providerId="ADAL" clId="{E632DDF7-A19C-46B3-8145-331ACE7BDB65}" dt="2023-04-09T21:10:54.819" v="3157" actId="478"/>
          <ac:spMkLst>
            <pc:docMk/>
            <pc:sldMk cId="2467159421" sldId="320"/>
            <ac:spMk id="4" creationId="{A7AB5E23-30E2-4CF5-BF16-63FB10BDF25F}"/>
          </ac:spMkLst>
        </pc:spChg>
        <pc:spChg chg="add mod">
          <ac:chgData name="Tosunyan,Ruben (LEG) BIG-AT-V" userId="ff7735aa-bb60-4cbf-9676-e30a15d91d47" providerId="ADAL" clId="{E632DDF7-A19C-46B3-8145-331ACE7BDB65}" dt="2023-04-09T21:10:55.338" v="3158"/>
          <ac:spMkLst>
            <pc:docMk/>
            <pc:sldMk cId="2467159421" sldId="320"/>
            <ac:spMk id="6" creationId="{23535B4A-61C4-4C29-AC8D-F2291CF0D816}"/>
          </ac:spMkLst>
        </pc:spChg>
      </pc:sldChg>
      <pc:sldChg chg="addSp delSp modSp new mod setBg">
        <pc:chgData name="Tosunyan,Ruben (LEG) BIG-AT-V" userId="ff7735aa-bb60-4cbf-9676-e30a15d91d47" providerId="ADAL" clId="{E632DDF7-A19C-46B3-8145-331ACE7BDB65}" dt="2023-04-11T22:27:53.213" v="5052" actId="5793"/>
        <pc:sldMkLst>
          <pc:docMk/>
          <pc:sldMk cId="3357219883" sldId="321"/>
        </pc:sldMkLst>
        <pc:spChg chg="mod">
          <ac:chgData name="Tosunyan,Ruben (LEG) BIG-AT-V" userId="ff7735aa-bb60-4cbf-9676-e30a15d91d47" providerId="ADAL" clId="{E632DDF7-A19C-46B3-8145-331ACE7BDB65}" dt="2023-04-09T21:08:57.469" v="3139" actId="26606"/>
          <ac:spMkLst>
            <pc:docMk/>
            <pc:sldMk cId="3357219883" sldId="321"/>
            <ac:spMk id="2" creationId="{E893FE51-E657-4BBF-9C39-C23DE3FAEB96}"/>
          </ac:spMkLst>
        </pc:spChg>
        <pc:spChg chg="del">
          <ac:chgData name="Tosunyan,Ruben (LEG) BIG-AT-V" userId="ff7735aa-bb60-4cbf-9676-e30a15d91d47" providerId="ADAL" clId="{E632DDF7-A19C-46B3-8145-331ACE7BDB65}" dt="2023-04-09T21:07:10.890" v="3121"/>
          <ac:spMkLst>
            <pc:docMk/>
            <pc:sldMk cId="3357219883" sldId="321"/>
            <ac:spMk id="3" creationId="{EF26B420-1E4F-405F-9BDA-670F9D3E564C}"/>
          </ac:spMkLst>
        </pc:spChg>
        <pc:spChg chg="del mod">
          <ac:chgData name="Tosunyan,Ruben (LEG) BIG-AT-V" userId="ff7735aa-bb60-4cbf-9676-e30a15d91d47" providerId="ADAL" clId="{E632DDF7-A19C-46B3-8145-331ACE7BDB65}" dt="2023-04-09T21:10:59.618" v="3159" actId="478"/>
          <ac:spMkLst>
            <pc:docMk/>
            <pc:sldMk cId="3357219883" sldId="321"/>
            <ac:spMk id="4" creationId="{D252ACEE-E9A3-4EDE-B88D-B4C90C4709CC}"/>
          </ac:spMkLst>
        </pc:spChg>
        <pc:spChg chg="mod">
          <ac:chgData name="Tosunyan,Ruben (LEG) BIG-AT-V" userId="ff7735aa-bb60-4cbf-9676-e30a15d91d47" providerId="ADAL" clId="{E632DDF7-A19C-46B3-8145-331ACE7BDB65}" dt="2023-04-09T21:08:57.469" v="3139" actId="26606"/>
          <ac:spMkLst>
            <pc:docMk/>
            <pc:sldMk cId="3357219883" sldId="321"/>
            <ac:spMk id="5" creationId="{77D81E7A-AF41-4709-90A0-A2EBF986ABDA}"/>
          </ac:spMkLst>
        </pc:spChg>
        <pc:spChg chg="add del mod">
          <ac:chgData name="Tosunyan,Ruben (LEG) BIG-AT-V" userId="ff7735aa-bb60-4cbf-9676-e30a15d91d47" providerId="ADAL" clId="{E632DDF7-A19C-46B3-8145-331ACE7BDB65}" dt="2023-04-09T21:08:54.021" v="3133" actId="21"/>
          <ac:spMkLst>
            <pc:docMk/>
            <pc:sldMk cId="3357219883" sldId="321"/>
            <ac:spMk id="8" creationId="{FBCD8EFE-DD75-4010-B056-8E3BF13D15AC}"/>
          </ac:spMkLst>
        </pc:spChg>
        <pc:spChg chg="add del mod">
          <ac:chgData name="Tosunyan,Ruben (LEG) BIG-AT-V" userId="ff7735aa-bb60-4cbf-9676-e30a15d91d47" providerId="ADAL" clId="{E632DDF7-A19C-46B3-8145-331ACE7BDB65}" dt="2023-04-09T21:09:05.508" v="3141" actId="478"/>
          <ac:spMkLst>
            <pc:docMk/>
            <pc:sldMk cId="3357219883" sldId="321"/>
            <ac:spMk id="10" creationId="{9EDD45E1-B19E-456B-BA80-5C1594A4E332}"/>
          </ac:spMkLst>
        </pc:spChg>
        <pc:spChg chg="add del">
          <ac:chgData name="Tosunyan,Ruben (LEG) BIG-AT-V" userId="ff7735aa-bb60-4cbf-9676-e30a15d91d47" providerId="ADAL" clId="{E632DDF7-A19C-46B3-8145-331ACE7BDB65}" dt="2023-04-09T21:08:57.469" v="3139" actId="26606"/>
          <ac:spMkLst>
            <pc:docMk/>
            <pc:sldMk cId="3357219883" sldId="321"/>
            <ac:spMk id="11" creationId="{2EEF4763-EB4A-4A35-89EB-AD2763B48C3B}"/>
          </ac:spMkLst>
        </pc:spChg>
        <pc:spChg chg="add mod">
          <ac:chgData name="Tosunyan,Ruben (LEG) BIG-AT-V" userId="ff7735aa-bb60-4cbf-9676-e30a15d91d47" providerId="ADAL" clId="{E632DDF7-A19C-46B3-8145-331ACE7BDB65}" dt="2023-04-09T21:10:59.912" v="3160"/>
          <ac:spMkLst>
            <pc:docMk/>
            <pc:sldMk cId="3357219883" sldId="321"/>
            <ac:spMk id="13" creationId="{6CDDC7C0-B7AE-492C-B91F-C785B6ACA0A9}"/>
          </ac:spMkLst>
        </pc:spChg>
        <pc:graphicFrameChg chg="add del mod ord modGraphic">
          <ac:chgData name="Tosunyan,Ruben (LEG) BIG-AT-V" userId="ff7735aa-bb60-4cbf-9676-e30a15d91d47" providerId="ADAL" clId="{E632DDF7-A19C-46B3-8145-331ACE7BDB65}" dt="2023-04-09T21:09:01.153" v="3140" actId="478"/>
          <ac:graphicFrameMkLst>
            <pc:docMk/>
            <pc:sldMk cId="3357219883" sldId="321"/>
            <ac:graphicFrameMk id="6" creationId="{19C808C7-03B4-49C9-8DC2-58C8077DE104}"/>
          </ac:graphicFrameMkLst>
        </pc:graphicFrameChg>
        <pc:graphicFrameChg chg="add mod modGraphic">
          <ac:chgData name="Tosunyan,Ruben (LEG) BIG-AT-V" userId="ff7735aa-bb60-4cbf-9676-e30a15d91d47" providerId="ADAL" clId="{E632DDF7-A19C-46B3-8145-331ACE7BDB65}" dt="2023-04-11T22:27:53.213" v="5052" actId="5793"/>
          <ac:graphicFrameMkLst>
            <pc:docMk/>
            <pc:sldMk cId="3357219883" sldId="321"/>
            <ac:graphicFrameMk id="12" creationId="{FE8EE089-B672-4B16-98F0-BEEF4FB21228}"/>
          </ac:graphicFrameMkLst>
        </pc:graphicFrameChg>
      </pc:sldChg>
      <pc:sldChg chg="addSp delSp modSp new mod setBg modNotesTx">
        <pc:chgData name="Tosunyan,Ruben (LEG) BIG-AT-V" userId="ff7735aa-bb60-4cbf-9676-e30a15d91d47" providerId="ADAL" clId="{E632DDF7-A19C-46B3-8145-331ACE7BDB65}" dt="2023-04-09T21:37:01.615" v="3726" actId="20577"/>
        <pc:sldMkLst>
          <pc:docMk/>
          <pc:sldMk cId="430902421" sldId="322"/>
        </pc:sldMkLst>
        <pc:spChg chg="mod">
          <ac:chgData name="Tosunyan,Ruben (LEG) BIG-AT-V" userId="ff7735aa-bb60-4cbf-9676-e30a15d91d47" providerId="ADAL" clId="{E632DDF7-A19C-46B3-8145-331ACE7BDB65}" dt="2023-04-09T21:11:41.504" v="3191" actId="20577"/>
          <ac:spMkLst>
            <pc:docMk/>
            <pc:sldMk cId="430902421" sldId="322"/>
            <ac:spMk id="2" creationId="{FD1F8BE8-14C9-4C37-A136-62553EE92011}"/>
          </ac:spMkLst>
        </pc:spChg>
        <pc:spChg chg="del">
          <ac:chgData name="Tosunyan,Ruben (LEG) BIG-AT-V" userId="ff7735aa-bb60-4cbf-9676-e30a15d91d47" providerId="ADAL" clId="{E632DDF7-A19C-46B3-8145-331ACE7BDB65}" dt="2023-04-09T21:10:27.130" v="3152" actId="22"/>
          <ac:spMkLst>
            <pc:docMk/>
            <pc:sldMk cId="430902421" sldId="322"/>
            <ac:spMk id="3" creationId="{A74B175D-6782-46F4-B5B6-6A0CF4D31A8F}"/>
          </ac:spMkLst>
        </pc:spChg>
        <pc:spChg chg="del">
          <ac:chgData name="Tosunyan,Ruben (LEG) BIG-AT-V" userId="ff7735aa-bb60-4cbf-9676-e30a15d91d47" providerId="ADAL" clId="{E632DDF7-A19C-46B3-8145-331ACE7BDB65}" dt="2023-04-09T21:11:04.458" v="3161" actId="478"/>
          <ac:spMkLst>
            <pc:docMk/>
            <pc:sldMk cId="430902421" sldId="322"/>
            <ac:spMk id="4" creationId="{2DD8B9A0-A65F-4C7F-9C8C-FA5DFC36F73D}"/>
          </ac:spMkLst>
        </pc:spChg>
        <pc:spChg chg="mod ord">
          <ac:chgData name="Tosunyan,Ruben (LEG) BIG-AT-V" userId="ff7735aa-bb60-4cbf-9676-e30a15d91d47" providerId="ADAL" clId="{E632DDF7-A19C-46B3-8145-331ACE7BDB65}" dt="2023-04-09T21:11:13.394" v="3163" actId="26606"/>
          <ac:spMkLst>
            <pc:docMk/>
            <pc:sldMk cId="430902421" sldId="322"/>
            <ac:spMk id="5" creationId="{50BAA634-60BB-4F01-95E6-12FC8485CBA7}"/>
          </ac:spMkLst>
        </pc:spChg>
        <pc:spChg chg="add mod">
          <ac:chgData name="Tosunyan,Ruben (LEG) BIG-AT-V" userId="ff7735aa-bb60-4cbf-9676-e30a15d91d47" providerId="ADAL" clId="{E632DDF7-A19C-46B3-8145-331ACE7BDB65}" dt="2023-04-09T21:11:13.394" v="3163" actId="26606"/>
          <ac:spMkLst>
            <pc:docMk/>
            <pc:sldMk cId="430902421" sldId="322"/>
            <ac:spMk id="8" creationId="{37DE2AF7-E696-4419-8BF4-06B4D2814F22}"/>
          </ac:spMkLst>
        </pc:spChg>
        <pc:spChg chg="add del">
          <ac:chgData name="Tosunyan,Ruben (LEG) BIG-AT-V" userId="ff7735aa-bb60-4cbf-9676-e30a15d91d47" providerId="ADAL" clId="{E632DDF7-A19C-46B3-8145-331ACE7BDB65}" dt="2023-04-09T21:12:25.773" v="3192" actId="22"/>
          <ac:spMkLst>
            <pc:docMk/>
            <pc:sldMk cId="430902421" sldId="322"/>
            <ac:spMk id="12" creationId="{DA95AD27-85E9-ACB3-CA1B-20581836AB04}"/>
          </ac:spMkLst>
        </pc:spChg>
        <pc:spChg chg="add del mod">
          <ac:chgData name="Tosunyan,Ruben (LEG) BIG-AT-V" userId="ff7735aa-bb60-4cbf-9676-e30a15d91d47" providerId="ADAL" clId="{E632DDF7-A19C-46B3-8145-331ACE7BDB65}" dt="2023-04-09T21:16:02.542" v="3201"/>
          <ac:spMkLst>
            <pc:docMk/>
            <pc:sldMk cId="430902421" sldId="322"/>
            <ac:spMk id="13" creationId="{F7FB5762-0258-4071-B5C3-BED37712FBB5}"/>
          </ac:spMkLst>
        </pc:spChg>
        <pc:picChg chg="add mod ord">
          <ac:chgData name="Tosunyan,Ruben (LEG) BIG-AT-V" userId="ff7735aa-bb60-4cbf-9676-e30a15d91d47" providerId="ADAL" clId="{E632DDF7-A19C-46B3-8145-331ACE7BDB65}" dt="2023-04-09T21:16:14.859" v="3209" actId="1076"/>
          <ac:picMkLst>
            <pc:docMk/>
            <pc:sldMk cId="430902421" sldId="322"/>
            <ac:picMk id="7" creationId="{4415CEB6-B705-48C9-9BA9-B90458F45C5F}"/>
          </ac:picMkLst>
        </pc:picChg>
        <pc:picChg chg="add del mod ord">
          <ac:chgData name="Tosunyan,Ruben (LEG) BIG-AT-V" userId="ff7735aa-bb60-4cbf-9676-e30a15d91d47" providerId="ADAL" clId="{E632DDF7-A19C-46B3-8145-331ACE7BDB65}" dt="2023-04-09T21:15:04.543" v="3196" actId="478"/>
          <ac:picMkLst>
            <pc:docMk/>
            <pc:sldMk cId="430902421" sldId="322"/>
            <ac:picMk id="10" creationId="{228554EA-EBAA-4BD0-AE31-728BE1E5918D}"/>
          </ac:picMkLst>
        </pc:picChg>
        <pc:picChg chg="add del">
          <ac:chgData name="Tosunyan,Ruben (LEG) BIG-AT-V" userId="ff7735aa-bb60-4cbf-9676-e30a15d91d47" providerId="ADAL" clId="{E632DDF7-A19C-46B3-8145-331ACE7BDB65}" dt="2023-04-09T21:15:11.251" v="3198" actId="478"/>
          <ac:picMkLst>
            <pc:docMk/>
            <pc:sldMk cId="430902421" sldId="322"/>
            <ac:picMk id="15" creationId="{B53AA62E-66A7-4506-9B80-E1E4058C86C3}"/>
          </ac:picMkLst>
        </pc:picChg>
        <pc:picChg chg="add del mod ord">
          <ac:chgData name="Tosunyan,Ruben (LEG) BIG-AT-V" userId="ff7735aa-bb60-4cbf-9676-e30a15d91d47" providerId="ADAL" clId="{E632DDF7-A19C-46B3-8145-331ACE7BDB65}" dt="2023-04-09T21:15:21.843" v="3200" actId="22"/>
          <ac:picMkLst>
            <pc:docMk/>
            <pc:sldMk cId="430902421" sldId="322"/>
            <ac:picMk id="17" creationId="{B2DA9943-7991-4D2A-A343-303975AFF88C}"/>
          </ac:picMkLst>
        </pc:picChg>
        <pc:picChg chg="add mod">
          <ac:chgData name="Tosunyan,Ruben (LEG) BIG-AT-V" userId="ff7735aa-bb60-4cbf-9676-e30a15d91d47" providerId="ADAL" clId="{E632DDF7-A19C-46B3-8145-331ACE7BDB65}" dt="2023-04-09T21:16:12.684" v="3208" actId="1076"/>
          <ac:picMkLst>
            <pc:docMk/>
            <pc:sldMk cId="430902421" sldId="322"/>
            <ac:picMk id="19" creationId="{B6D9F8BF-D427-45B4-A96D-8976F7C36AEB}"/>
          </ac:picMkLst>
        </pc:picChg>
      </pc:sldChg>
      <pc:sldChg chg="addSp delSp modSp new mod">
        <pc:chgData name="Tosunyan,Ruben (LEG) BIG-AT-V" userId="ff7735aa-bb60-4cbf-9676-e30a15d91d47" providerId="ADAL" clId="{E632DDF7-A19C-46B3-8145-331ACE7BDB65}" dt="2023-04-09T21:24:21.004" v="3267" actId="1076"/>
        <pc:sldMkLst>
          <pc:docMk/>
          <pc:sldMk cId="59667684" sldId="323"/>
        </pc:sldMkLst>
        <pc:spChg chg="mod">
          <ac:chgData name="Tosunyan,Ruben (LEG) BIG-AT-V" userId="ff7735aa-bb60-4cbf-9676-e30a15d91d47" providerId="ADAL" clId="{E632DDF7-A19C-46B3-8145-331ACE7BDB65}" dt="2023-04-09T21:17:39" v="3246" actId="20577"/>
          <ac:spMkLst>
            <pc:docMk/>
            <pc:sldMk cId="59667684" sldId="323"/>
            <ac:spMk id="2" creationId="{64623E66-8982-493A-9EE2-363A695495ED}"/>
          </ac:spMkLst>
        </pc:spChg>
        <pc:spChg chg="del">
          <ac:chgData name="Tosunyan,Ruben (LEG) BIG-AT-V" userId="ff7735aa-bb60-4cbf-9676-e30a15d91d47" providerId="ADAL" clId="{E632DDF7-A19C-46B3-8145-331ACE7BDB65}" dt="2023-04-09T21:21:05.093" v="3247"/>
          <ac:spMkLst>
            <pc:docMk/>
            <pc:sldMk cId="59667684" sldId="323"/>
            <ac:spMk id="3" creationId="{BBD710AC-449B-48B0-8573-E6C2CBDD59D7}"/>
          </ac:spMkLst>
        </pc:spChg>
        <pc:spChg chg="del">
          <ac:chgData name="Tosunyan,Ruben (LEG) BIG-AT-V" userId="ff7735aa-bb60-4cbf-9676-e30a15d91d47" providerId="ADAL" clId="{E632DDF7-A19C-46B3-8145-331ACE7BDB65}" dt="2023-04-09T21:24:11.875" v="3264" actId="478"/>
          <ac:spMkLst>
            <pc:docMk/>
            <pc:sldMk cId="59667684" sldId="323"/>
            <ac:spMk id="4" creationId="{58FD0E79-C2D7-45CA-BD4E-7A0F7B4BE36E}"/>
          </ac:spMkLst>
        </pc:spChg>
        <pc:spChg chg="add mod">
          <ac:chgData name="Tosunyan,Ruben (LEG) BIG-AT-V" userId="ff7735aa-bb60-4cbf-9676-e30a15d91d47" providerId="ADAL" clId="{E632DDF7-A19C-46B3-8145-331ACE7BDB65}" dt="2023-04-09T21:24:21.004" v="3267" actId="1076"/>
          <ac:spMkLst>
            <pc:docMk/>
            <pc:sldMk cId="59667684" sldId="323"/>
            <ac:spMk id="10" creationId="{E4A7E651-347F-4FAF-9FFD-D824EEC7A452}"/>
          </ac:spMkLst>
        </pc:spChg>
        <pc:picChg chg="add mod">
          <ac:chgData name="Tosunyan,Ruben (LEG) BIG-AT-V" userId="ff7735aa-bb60-4cbf-9676-e30a15d91d47" providerId="ADAL" clId="{E632DDF7-A19C-46B3-8145-331ACE7BDB65}" dt="2023-04-09T21:23:39.505" v="3262" actId="1076"/>
          <ac:picMkLst>
            <pc:docMk/>
            <pc:sldMk cId="59667684" sldId="323"/>
            <ac:picMk id="7" creationId="{D7A65660-7369-4C22-984B-D1431FAE455D}"/>
          </ac:picMkLst>
        </pc:picChg>
        <pc:picChg chg="add mod">
          <ac:chgData name="Tosunyan,Ruben (LEG) BIG-AT-V" userId="ff7735aa-bb60-4cbf-9676-e30a15d91d47" providerId="ADAL" clId="{E632DDF7-A19C-46B3-8145-331ACE7BDB65}" dt="2023-04-09T21:23:45.618" v="3263" actId="1076"/>
          <ac:picMkLst>
            <pc:docMk/>
            <pc:sldMk cId="59667684" sldId="323"/>
            <ac:picMk id="9" creationId="{26B52C64-61B0-4624-8FAC-367E5FCD1205}"/>
          </ac:picMkLst>
        </pc:picChg>
      </pc:sldChg>
      <pc:sldChg chg="addSp delSp modSp new mod">
        <pc:chgData name="Tosunyan,Ruben (LEG) BIG-AT-V" userId="ff7735aa-bb60-4cbf-9676-e30a15d91d47" providerId="ADAL" clId="{E632DDF7-A19C-46B3-8145-331ACE7BDB65}" dt="2023-04-09T21:30:03.728" v="3332"/>
        <pc:sldMkLst>
          <pc:docMk/>
          <pc:sldMk cId="215861963" sldId="324"/>
        </pc:sldMkLst>
        <pc:spChg chg="mod">
          <ac:chgData name="Tosunyan,Ruben (LEG) BIG-AT-V" userId="ff7735aa-bb60-4cbf-9676-e30a15d91d47" providerId="ADAL" clId="{E632DDF7-A19C-46B3-8145-331ACE7BDB65}" dt="2023-04-09T21:24:57.555" v="3314" actId="20577"/>
          <ac:spMkLst>
            <pc:docMk/>
            <pc:sldMk cId="215861963" sldId="324"/>
            <ac:spMk id="2" creationId="{DF3176D2-32FC-4ADD-B628-4D037FBE618C}"/>
          </ac:spMkLst>
        </pc:spChg>
        <pc:spChg chg="del">
          <ac:chgData name="Tosunyan,Ruben (LEG) BIG-AT-V" userId="ff7735aa-bb60-4cbf-9676-e30a15d91d47" providerId="ADAL" clId="{E632DDF7-A19C-46B3-8145-331ACE7BDB65}" dt="2023-04-09T21:26:01.619" v="3315" actId="478"/>
          <ac:spMkLst>
            <pc:docMk/>
            <pc:sldMk cId="215861963" sldId="324"/>
            <ac:spMk id="3" creationId="{3B56BB27-9541-4B0E-A75B-56FDD20D25C2}"/>
          </ac:spMkLst>
        </pc:spChg>
        <pc:spChg chg="del">
          <ac:chgData name="Tosunyan,Ruben (LEG) BIG-AT-V" userId="ff7735aa-bb60-4cbf-9676-e30a15d91d47" providerId="ADAL" clId="{E632DDF7-A19C-46B3-8145-331ACE7BDB65}" dt="2023-04-09T21:30:03.077" v="3331" actId="478"/>
          <ac:spMkLst>
            <pc:docMk/>
            <pc:sldMk cId="215861963" sldId="324"/>
            <ac:spMk id="4" creationId="{5C0E22F0-A9A5-4FE3-AFB2-DDA3EB5E2E00}"/>
          </ac:spMkLst>
        </pc:spChg>
        <pc:spChg chg="add mod">
          <ac:chgData name="Tosunyan,Ruben (LEG) BIG-AT-V" userId="ff7735aa-bb60-4cbf-9676-e30a15d91d47" providerId="ADAL" clId="{E632DDF7-A19C-46B3-8145-331ACE7BDB65}" dt="2023-04-09T21:30:03.728" v="3332"/>
          <ac:spMkLst>
            <pc:docMk/>
            <pc:sldMk cId="215861963" sldId="324"/>
            <ac:spMk id="10" creationId="{8327C358-2178-428A-B458-7A8C38653758}"/>
          </ac:spMkLst>
        </pc:spChg>
        <pc:picChg chg="add mod">
          <ac:chgData name="Tosunyan,Ruben (LEG) BIG-AT-V" userId="ff7735aa-bb60-4cbf-9676-e30a15d91d47" providerId="ADAL" clId="{E632DDF7-A19C-46B3-8145-331ACE7BDB65}" dt="2023-04-09T21:29:44.743" v="3328" actId="14100"/>
          <ac:picMkLst>
            <pc:docMk/>
            <pc:sldMk cId="215861963" sldId="324"/>
            <ac:picMk id="7" creationId="{78B33793-A5A5-4B3C-A155-AEA3FC5262EC}"/>
          </ac:picMkLst>
        </pc:picChg>
        <pc:picChg chg="add mod">
          <ac:chgData name="Tosunyan,Ruben (LEG) BIG-AT-V" userId="ff7735aa-bb60-4cbf-9676-e30a15d91d47" providerId="ADAL" clId="{E632DDF7-A19C-46B3-8145-331ACE7BDB65}" dt="2023-04-09T21:29:52.100" v="3330" actId="1076"/>
          <ac:picMkLst>
            <pc:docMk/>
            <pc:sldMk cId="215861963" sldId="324"/>
            <ac:picMk id="9" creationId="{A063C67B-53B3-43EF-91EE-A5C83EC4FCBD}"/>
          </ac:picMkLst>
        </pc:picChg>
      </pc:sldChg>
      <pc:sldChg chg="addSp delSp modSp new mod">
        <pc:chgData name="Tosunyan,Ruben (LEG) BIG-AT-V" userId="ff7735aa-bb60-4cbf-9676-e30a15d91d47" providerId="ADAL" clId="{E632DDF7-A19C-46B3-8145-331ACE7BDB65}" dt="2023-04-09T21:33:33.856" v="3373"/>
        <pc:sldMkLst>
          <pc:docMk/>
          <pc:sldMk cId="2263910055" sldId="325"/>
        </pc:sldMkLst>
        <pc:spChg chg="mod">
          <ac:chgData name="Tosunyan,Ruben (LEG) BIG-AT-V" userId="ff7735aa-bb60-4cbf-9676-e30a15d91d47" providerId="ADAL" clId="{E632DDF7-A19C-46B3-8145-331ACE7BDB65}" dt="2023-04-09T21:31:41.877" v="3355" actId="20577"/>
          <ac:spMkLst>
            <pc:docMk/>
            <pc:sldMk cId="2263910055" sldId="325"/>
            <ac:spMk id="2" creationId="{E34956C1-E674-4EAD-A00A-0E436C07537D}"/>
          </ac:spMkLst>
        </pc:spChg>
        <pc:spChg chg="mod">
          <ac:chgData name="Tosunyan,Ruben (LEG) BIG-AT-V" userId="ff7735aa-bb60-4cbf-9676-e30a15d91d47" providerId="ADAL" clId="{E632DDF7-A19C-46B3-8145-331ACE7BDB65}" dt="2023-04-09T21:32:48.495" v="3371" actId="5793"/>
          <ac:spMkLst>
            <pc:docMk/>
            <pc:sldMk cId="2263910055" sldId="325"/>
            <ac:spMk id="3" creationId="{D4DEA947-3134-4ABF-B476-A1F3D207AE83}"/>
          </ac:spMkLst>
        </pc:spChg>
        <pc:spChg chg="del">
          <ac:chgData name="Tosunyan,Ruben (LEG) BIG-AT-V" userId="ff7735aa-bb60-4cbf-9676-e30a15d91d47" providerId="ADAL" clId="{E632DDF7-A19C-46B3-8145-331ACE7BDB65}" dt="2023-04-09T21:33:33.326" v="3372" actId="478"/>
          <ac:spMkLst>
            <pc:docMk/>
            <pc:sldMk cId="2263910055" sldId="325"/>
            <ac:spMk id="4" creationId="{5ADA6782-75CB-4C42-9B99-BB01C647F717}"/>
          </ac:spMkLst>
        </pc:spChg>
        <pc:spChg chg="add mod">
          <ac:chgData name="Tosunyan,Ruben (LEG) BIG-AT-V" userId="ff7735aa-bb60-4cbf-9676-e30a15d91d47" providerId="ADAL" clId="{E632DDF7-A19C-46B3-8145-331ACE7BDB65}" dt="2023-04-09T21:33:33.856" v="3373"/>
          <ac:spMkLst>
            <pc:docMk/>
            <pc:sldMk cId="2263910055" sldId="325"/>
            <ac:spMk id="6" creationId="{23BF5B11-29A9-412E-8498-81BD83DDADAE}"/>
          </ac:spMkLst>
        </pc:spChg>
      </pc:sldChg>
      <pc:sldChg chg="addSp delSp modSp new mod">
        <pc:chgData name="Tosunyan,Ruben (LEG) BIG-AT-V" userId="ff7735aa-bb60-4cbf-9676-e30a15d91d47" providerId="ADAL" clId="{E632DDF7-A19C-46B3-8145-331ACE7BDB65}" dt="2023-04-10T09:35:29.144" v="3893"/>
        <pc:sldMkLst>
          <pc:docMk/>
          <pc:sldMk cId="1835495303" sldId="326"/>
        </pc:sldMkLst>
        <pc:spChg chg="mod">
          <ac:chgData name="Tosunyan,Ruben (LEG) BIG-AT-V" userId="ff7735aa-bb60-4cbf-9676-e30a15d91d47" providerId="ADAL" clId="{E632DDF7-A19C-46B3-8145-331ACE7BDB65}" dt="2023-04-10T09:35:14.785" v="3891" actId="14100"/>
          <ac:spMkLst>
            <pc:docMk/>
            <pc:sldMk cId="1835495303" sldId="326"/>
            <ac:spMk id="2" creationId="{6754D17E-D69C-4260-B981-6EA33CF7C92A}"/>
          </ac:spMkLst>
        </pc:spChg>
        <pc:spChg chg="del">
          <ac:chgData name="Tosunyan,Ruben (LEG) BIG-AT-V" userId="ff7735aa-bb60-4cbf-9676-e30a15d91d47" providerId="ADAL" clId="{E632DDF7-A19C-46B3-8145-331ACE7BDB65}" dt="2023-04-10T09:35:28.850" v="3892" actId="478"/>
          <ac:spMkLst>
            <pc:docMk/>
            <pc:sldMk cId="1835495303" sldId="326"/>
            <ac:spMk id="4" creationId="{C1D8B3FF-4E89-4BA4-BF75-CF8CE64A333A}"/>
          </ac:spMkLst>
        </pc:spChg>
        <pc:spChg chg="add mod">
          <ac:chgData name="Tosunyan,Ruben (LEG) BIG-AT-V" userId="ff7735aa-bb60-4cbf-9676-e30a15d91d47" providerId="ADAL" clId="{E632DDF7-A19C-46B3-8145-331ACE7BDB65}" dt="2023-04-10T09:35:29.144" v="3893"/>
          <ac:spMkLst>
            <pc:docMk/>
            <pc:sldMk cId="1835495303" sldId="326"/>
            <ac:spMk id="6" creationId="{858A7772-372B-437C-B2FD-545BB0E395BA}"/>
          </ac:spMkLst>
        </pc:spChg>
      </pc:sldChg>
      <pc:sldChg chg="new del">
        <pc:chgData name="Tosunyan,Ruben (LEG) BIG-AT-V" userId="ff7735aa-bb60-4cbf-9676-e30a15d91d47" providerId="ADAL" clId="{E632DDF7-A19C-46B3-8145-331ACE7BDB65}" dt="2023-04-09T21:48:25.146" v="3755" actId="47"/>
        <pc:sldMkLst>
          <pc:docMk/>
          <pc:sldMk cId="3795457635" sldId="326"/>
        </pc:sldMkLst>
      </pc:sldChg>
      <pc:sldChg chg="addSp delSp modSp new mod">
        <pc:chgData name="Tosunyan,Ruben (LEG) BIG-AT-V" userId="ff7735aa-bb60-4cbf-9676-e30a15d91d47" providerId="ADAL" clId="{E632DDF7-A19C-46B3-8145-331ACE7BDB65}" dt="2023-04-10T09:38:57.073" v="3942" actId="1076"/>
        <pc:sldMkLst>
          <pc:docMk/>
          <pc:sldMk cId="939202223" sldId="327"/>
        </pc:sldMkLst>
        <pc:spChg chg="mod">
          <ac:chgData name="Tosunyan,Ruben (LEG) BIG-AT-V" userId="ff7735aa-bb60-4cbf-9676-e30a15d91d47" providerId="ADAL" clId="{E632DDF7-A19C-46B3-8145-331ACE7BDB65}" dt="2023-04-10T09:38:09.191" v="3931" actId="20577"/>
          <ac:spMkLst>
            <pc:docMk/>
            <pc:sldMk cId="939202223" sldId="327"/>
            <ac:spMk id="2" creationId="{39AFC6DE-EB43-4C32-90E6-9A1885A875A0}"/>
          </ac:spMkLst>
        </pc:spChg>
        <pc:spChg chg="del">
          <ac:chgData name="Tosunyan,Ruben (LEG) BIG-AT-V" userId="ff7735aa-bb60-4cbf-9676-e30a15d91d47" providerId="ADAL" clId="{E632DDF7-A19C-46B3-8145-331ACE7BDB65}" dt="2023-04-10T09:38:47.273" v="3932" actId="22"/>
          <ac:spMkLst>
            <pc:docMk/>
            <pc:sldMk cId="939202223" sldId="327"/>
            <ac:spMk id="3" creationId="{64F03A06-6C5D-43C4-9EBC-48076C8CA99E}"/>
          </ac:spMkLst>
        </pc:spChg>
        <pc:picChg chg="add mod ord">
          <ac:chgData name="Tosunyan,Ruben (LEG) BIG-AT-V" userId="ff7735aa-bb60-4cbf-9676-e30a15d91d47" providerId="ADAL" clId="{E632DDF7-A19C-46B3-8145-331ACE7BDB65}" dt="2023-04-10T09:38:57.073" v="3942" actId="1076"/>
          <ac:picMkLst>
            <pc:docMk/>
            <pc:sldMk cId="939202223" sldId="327"/>
            <ac:picMk id="7" creationId="{64F2BC78-E3FB-4B37-98EF-1F368FF9F4C2}"/>
          </ac:picMkLst>
        </pc:picChg>
      </pc:sldChg>
      <pc:sldChg chg="addSp delSp modSp new mod setBg">
        <pc:chgData name="Tosunyan,Ruben (LEG) BIG-AT-V" userId="ff7735aa-bb60-4cbf-9676-e30a15d91d47" providerId="ADAL" clId="{E632DDF7-A19C-46B3-8145-331ACE7BDB65}" dt="2023-04-11T19:42:59.229" v="4660"/>
        <pc:sldMkLst>
          <pc:docMk/>
          <pc:sldMk cId="2164372721" sldId="328"/>
        </pc:sldMkLst>
        <pc:spChg chg="mod">
          <ac:chgData name="Tosunyan,Ruben (LEG) BIG-AT-V" userId="ff7735aa-bb60-4cbf-9676-e30a15d91d47" providerId="ADAL" clId="{E632DDF7-A19C-46B3-8145-331ACE7BDB65}" dt="2023-04-11T19:42:43.361" v="4658" actId="26606"/>
          <ac:spMkLst>
            <pc:docMk/>
            <pc:sldMk cId="2164372721" sldId="328"/>
            <ac:spMk id="2" creationId="{403ED5AE-EE6C-4709-8334-E6C7FD745B54}"/>
          </ac:spMkLst>
        </pc:spChg>
        <pc:spChg chg="mod">
          <ac:chgData name="Tosunyan,Ruben (LEG) BIG-AT-V" userId="ff7735aa-bb60-4cbf-9676-e30a15d91d47" providerId="ADAL" clId="{E632DDF7-A19C-46B3-8145-331ACE7BDB65}" dt="2023-04-11T19:42:43.361" v="4658" actId="26606"/>
          <ac:spMkLst>
            <pc:docMk/>
            <pc:sldMk cId="2164372721" sldId="328"/>
            <ac:spMk id="3" creationId="{B416096E-07F7-40F2-868A-DF5F64C878AC}"/>
          </ac:spMkLst>
        </pc:spChg>
        <pc:spChg chg="del mod">
          <ac:chgData name="Tosunyan,Ruben (LEG) BIG-AT-V" userId="ff7735aa-bb60-4cbf-9676-e30a15d91d47" providerId="ADAL" clId="{E632DDF7-A19C-46B3-8145-331ACE7BDB65}" dt="2023-04-11T19:42:58.748" v="4659" actId="478"/>
          <ac:spMkLst>
            <pc:docMk/>
            <pc:sldMk cId="2164372721" sldId="328"/>
            <ac:spMk id="4" creationId="{B163F4CE-27A2-4DF9-8FAD-A16716758183}"/>
          </ac:spMkLst>
        </pc:spChg>
        <pc:spChg chg="mod">
          <ac:chgData name="Tosunyan,Ruben (LEG) BIG-AT-V" userId="ff7735aa-bb60-4cbf-9676-e30a15d91d47" providerId="ADAL" clId="{E632DDF7-A19C-46B3-8145-331ACE7BDB65}" dt="2023-04-11T19:42:43.361" v="4658" actId="26606"/>
          <ac:spMkLst>
            <pc:docMk/>
            <pc:sldMk cId="2164372721" sldId="328"/>
            <ac:spMk id="5" creationId="{62ACB32B-5851-4FD6-928E-32749167557F}"/>
          </ac:spMkLst>
        </pc:spChg>
        <pc:spChg chg="add">
          <ac:chgData name="Tosunyan,Ruben (LEG) BIG-AT-V" userId="ff7735aa-bb60-4cbf-9676-e30a15d91d47" providerId="ADAL" clId="{E632DDF7-A19C-46B3-8145-331ACE7BDB65}" dt="2023-04-11T19:42:43.361" v="4658" actId="26606"/>
          <ac:spMkLst>
            <pc:docMk/>
            <pc:sldMk cId="2164372721" sldId="328"/>
            <ac:spMk id="8" creationId="{C2E4E997-8672-4FFD-B8EC-9932A8E4714B}"/>
          </ac:spMkLst>
        </pc:spChg>
        <pc:spChg chg="add del">
          <ac:chgData name="Tosunyan,Ruben (LEG) BIG-AT-V" userId="ff7735aa-bb60-4cbf-9676-e30a15d91d47" providerId="ADAL" clId="{E632DDF7-A19C-46B3-8145-331ACE7BDB65}" dt="2023-04-11T19:38:54.486" v="4634" actId="26606"/>
          <ac:spMkLst>
            <pc:docMk/>
            <pc:sldMk cId="2164372721" sldId="328"/>
            <ac:spMk id="11" creationId="{C2E4E997-8672-4FFD-B8EC-9932A8E4714B}"/>
          </ac:spMkLst>
        </pc:spChg>
        <pc:spChg chg="add mod">
          <ac:chgData name="Tosunyan,Ruben (LEG) BIG-AT-V" userId="ff7735aa-bb60-4cbf-9676-e30a15d91d47" providerId="ADAL" clId="{E632DDF7-A19C-46B3-8145-331ACE7BDB65}" dt="2023-04-11T19:42:59.229" v="4660"/>
          <ac:spMkLst>
            <pc:docMk/>
            <pc:sldMk cId="2164372721" sldId="328"/>
            <ac:spMk id="43" creationId="{48FC6FA6-B5BF-4E02-AA12-4712849C7B42}"/>
          </ac:spMkLst>
        </pc:spChg>
        <pc:grpChg chg="add">
          <ac:chgData name="Tosunyan,Ruben (LEG) BIG-AT-V" userId="ff7735aa-bb60-4cbf-9676-e30a15d91d47" providerId="ADAL" clId="{E632DDF7-A19C-46B3-8145-331ACE7BDB65}" dt="2023-04-11T19:42:43.361" v="4658" actId="26606"/>
          <ac:grpSpMkLst>
            <pc:docMk/>
            <pc:sldMk cId="2164372721" sldId="328"/>
            <ac:grpSpMk id="10" creationId="{453E4DEE-E996-40F8-8635-0FF43D7348F9}"/>
          </ac:grpSpMkLst>
        </pc:grpChg>
        <pc:grpChg chg="add del">
          <ac:chgData name="Tosunyan,Ruben (LEG) BIG-AT-V" userId="ff7735aa-bb60-4cbf-9676-e30a15d91d47" providerId="ADAL" clId="{E632DDF7-A19C-46B3-8145-331ACE7BDB65}" dt="2023-04-11T19:38:54.486" v="4634" actId="26606"/>
          <ac:grpSpMkLst>
            <pc:docMk/>
            <pc:sldMk cId="2164372721" sldId="328"/>
            <ac:grpSpMk id="15" creationId="{453E4DEE-E996-40F8-8635-0FF43D7348F9}"/>
          </ac:grpSpMkLst>
        </pc:grpChg>
        <pc:picChg chg="add mod ord">
          <ac:chgData name="Tosunyan,Ruben (LEG) BIG-AT-V" userId="ff7735aa-bb60-4cbf-9676-e30a15d91d47" providerId="ADAL" clId="{E632DDF7-A19C-46B3-8145-331ACE7BDB65}" dt="2023-04-11T19:42:43.361" v="4658" actId="26606"/>
          <ac:picMkLst>
            <pc:docMk/>
            <pc:sldMk cId="2164372721" sldId="328"/>
            <ac:picMk id="6" creationId="{424829F0-2DA1-4608-A05B-5EA9421CF556}"/>
          </ac:picMkLst>
        </pc:picChg>
        <pc:picChg chg="add">
          <ac:chgData name="Tosunyan,Ruben (LEG) BIG-AT-V" userId="ff7735aa-bb60-4cbf-9676-e30a15d91d47" providerId="ADAL" clId="{E632DDF7-A19C-46B3-8145-331ACE7BDB65}" dt="2023-04-11T19:42:43.361" v="4658" actId="26606"/>
          <ac:picMkLst>
            <pc:docMk/>
            <pc:sldMk cId="2164372721" sldId="328"/>
            <ac:picMk id="9" creationId="{FE6BA9E6-1D9E-4D30-B528-D49FA1342E4E}"/>
          </ac:picMkLst>
        </pc:picChg>
        <pc:picChg chg="add del">
          <ac:chgData name="Tosunyan,Ruben (LEG) BIG-AT-V" userId="ff7735aa-bb60-4cbf-9676-e30a15d91d47" providerId="ADAL" clId="{E632DDF7-A19C-46B3-8145-331ACE7BDB65}" dt="2023-04-11T19:38:54.486" v="4634" actId="26606"/>
          <ac:picMkLst>
            <pc:docMk/>
            <pc:sldMk cId="2164372721" sldId="328"/>
            <ac:picMk id="13" creationId="{FE6BA9E6-1D9E-4D30-B528-D49FA1342E4E}"/>
          </ac:picMkLst>
        </pc:picChg>
      </pc:sldChg>
      <pc:sldChg chg="modSp new del mod">
        <pc:chgData name="Tosunyan,Ruben (LEG) BIG-AT-V" userId="ff7735aa-bb60-4cbf-9676-e30a15d91d47" providerId="ADAL" clId="{E632DDF7-A19C-46B3-8145-331ACE7BDB65}" dt="2023-04-11T18:10:59.160" v="4116" actId="47"/>
        <pc:sldMkLst>
          <pc:docMk/>
          <pc:sldMk cId="3148215021" sldId="328"/>
        </pc:sldMkLst>
        <pc:spChg chg="mod">
          <ac:chgData name="Tosunyan,Ruben (LEG) BIG-AT-V" userId="ff7735aa-bb60-4cbf-9676-e30a15d91d47" providerId="ADAL" clId="{E632DDF7-A19C-46B3-8145-331ACE7BDB65}" dt="2023-04-11T18:07:48.749" v="3998" actId="20577"/>
          <ac:spMkLst>
            <pc:docMk/>
            <pc:sldMk cId="3148215021" sldId="328"/>
            <ac:spMk id="2" creationId="{97600B41-A370-47F5-8B23-075C244391D3}"/>
          </ac:spMkLst>
        </pc:spChg>
        <pc:spChg chg="mod">
          <ac:chgData name="Tosunyan,Ruben (LEG) BIG-AT-V" userId="ff7735aa-bb60-4cbf-9676-e30a15d91d47" providerId="ADAL" clId="{E632DDF7-A19C-46B3-8145-331ACE7BDB65}" dt="2023-04-11T18:10:53.985" v="4115" actId="20577"/>
          <ac:spMkLst>
            <pc:docMk/>
            <pc:sldMk cId="3148215021" sldId="328"/>
            <ac:spMk id="3" creationId="{C8FB0142-74F1-4E5A-B7A6-64DEBCBD6AEA}"/>
          </ac:spMkLst>
        </pc:spChg>
      </pc:sldChg>
      <pc:sldChg chg="modSp new del mod">
        <pc:chgData name="Tosunyan,Ruben (LEG) BIG-AT-V" userId="ff7735aa-bb60-4cbf-9676-e30a15d91d47" providerId="ADAL" clId="{E632DDF7-A19C-46B3-8145-331ACE7BDB65}" dt="2023-04-11T09:07:43.568" v="3952" actId="2696"/>
        <pc:sldMkLst>
          <pc:docMk/>
          <pc:sldMk cId="4080100950" sldId="328"/>
        </pc:sldMkLst>
        <pc:spChg chg="mod">
          <ac:chgData name="Tosunyan,Ruben (LEG) BIG-AT-V" userId="ff7735aa-bb60-4cbf-9676-e30a15d91d47" providerId="ADAL" clId="{E632DDF7-A19C-46B3-8145-331ACE7BDB65}" dt="2023-04-11T09:07:39.606" v="3951" actId="6549"/>
          <ac:spMkLst>
            <pc:docMk/>
            <pc:sldMk cId="4080100950" sldId="328"/>
            <ac:spMk id="2" creationId="{1F4DCDCD-3FF6-4E32-A2F9-F141A53397E1}"/>
          </ac:spMkLst>
        </pc:spChg>
      </pc:sldChg>
      <pc:sldChg chg="addSp delSp modSp new mod">
        <pc:chgData name="Tosunyan,Ruben (LEG) BIG-AT-V" userId="ff7735aa-bb60-4cbf-9676-e30a15d91d47" providerId="ADAL" clId="{E632DDF7-A19C-46B3-8145-331ACE7BDB65}" dt="2023-04-11T22:25:58.751" v="5044"/>
        <pc:sldMkLst>
          <pc:docMk/>
          <pc:sldMk cId="2710479956" sldId="329"/>
        </pc:sldMkLst>
        <pc:spChg chg="mod">
          <ac:chgData name="Tosunyan,Ruben (LEG) BIG-AT-V" userId="ff7735aa-bb60-4cbf-9676-e30a15d91d47" providerId="ADAL" clId="{E632DDF7-A19C-46B3-8145-331ACE7BDB65}" dt="2023-04-11T22:25:45.322" v="5041" actId="20577"/>
          <ac:spMkLst>
            <pc:docMk/>
            <pc:sldMk cId="2710479956" sldId="329"/>
            <ac:spMk id="2" creationId="{C88B57C2-F9D5-4F75-AAF9-B2E5036F784C}"/>
          </ac:spMkLst>
        </pc:spChg>
        <pc:spChg chg="del">
          <ac:chgData name="Tosunyan,Ruben (LEG) BIG-AT-V" userId="ff7735aa-bb60-4cbf-9676-e30a15d91d47" providerId="ADAL" clId="{E632DDF7-A19C-46B3-8145-331ACE7BDB65}" dt="2023-04-11T22:25:48.588" v="5042"/>
          <ac:spMkLst>
            <pc:docMk/>
            <pc:sldMk cId="2710479956" sldId="329"/>
            <ac:spMk id="3" creationId="{3436EE3F-353C-4E51-9327-81F6F7535D60}"/>
          </ac:spMkLst>
        </pc:spChg>
        <pc:spChg chg="del">
          <ac:chgData name="Tosunyan,Ruben (LEG) BIG-AT-V" userId="ff7735aa-bb60-4cbf-9676-e30a15d91d47" providerId="ADAL" clId="{E632DDF7-A19C-46B3-8145-331ACE7BDB65}" dt="2023-04-11T22:25:58.307" v="5043" actId="478"/>
          <ac:spMkLst>
            <pc:docMk/>
            <pc:sldMk cId="2710479956" sldId="329"/>
            <ac:spMk id="4" creationId="{33977CC3-40C4-4479-82AA-FDDB6FB33053}"/>
          </ac:spMkLst>
        </pc:spChg>
        <pc:spChg chg="add mod">
          <ac:chgData name="Tosunyan,Ruben (LEG) BIG-AT-V" userId="ff7735aa-bb60-4cbf-9676-e30a15d91d47" providerId="ADAL" clId="{E632DDF7-A19C-46B3-8145-331ACE7BDB65}" dt="2023-04-11T22:25:58.751" v="5044"/>
          <ac:spMkLst>
            <pc:docMk/>
            <pc:sldMk cId="2710479956" sldId="329"/>
            <ac:spMk id="7" creationId="{CDCB327C-0F03-4516-A369-16EDB9D52B2C}"/>
          </ac:spMkLst>
        </pc:spChg>
        <pc:picChg chg="add mod">
          <ac:chgData name="Tosunyan,Ruben (LEG) BIG-AT-V" userId="ff7735aa-bb60-4cbf-9676-e30a15d91d47" providerId="ADAL" clId="{E632DDF7-A19C-46B3-8145-331ACE7BDB65}" dt="2023-04-11T22:25:48.588" v="5042"/>
          <ac:picMkLst>
            <pc:docMk/>
            <pc:sldMk cId="2710479956" sldId="329"/>
            <ac:picMk id="6" creationId="{EA9A13FD-0D0D-4685-B0FB-611086E5B4DE}"/>
          </ac:picMkLst>
        </pc:picChg>
      </pc:sldChg>
      <pc:sldChg chg="addSp modSp add mod setBg replTag">
        <pc:chgData name="Tosunyan,Ruben (LEG) BIG-AT-V" userId="ff7735aa-bb60-4cbf-9676-e30a15d91d47" providerId="ADAL" clId="{E632DDF7-A19C-46B3-8145-331ACE7BDB65}" dt="2023-04-12T06:25:14.283" v="5091"/>
        <pc:sldMkLst>
          <pc:docMk/>
          <pc:sldMk cId="4166977355" sldId="330"/>
        </pc:sldMkLst>
        <pc:spChg chg="add mod replST">
          <ac:chgData name="Tosunyan,Ruben (LEG) BIG-AT-V" userId="ff7735aa-bb60-4cbf-9676-e30a15d91d47" providerId="ADAL" clId="{E632DDF7-A19C-46B3-8145-331ACE7BDB65}" dt="2023-04-12T06:25:13.371" v="5077"/>
          <ac:spMkLst>
            <pc:docMk/>
            <pc:sldMk cId="4166977355" sldId="330"/>
            <ac:spMk id="8" creationId="{24BC2F42-0BBF-4120-85DD-C31209DBDE9B}"/>
          </ac:spMkLst>
        </pc:spChg>
        <pc:spChg chg="add mod replST">
          <ac:chgData name="Tosunyan,Ruben (LEG) BIG-AT-V" userId="ff7735aa-bb60-4cbf-9676-e30a15d91d47" providerId="ADAL" clId="{E632DDF7-A19C-46B3-8145-331ACE7BDB65}" dt="2023-04-12T06:25:13.645" v="5087"/>
          <ac:spMkLst>
            <pc:docMk/>
            <pc:sldMk cId="4166977355" sldId="330"/>
            <ac:spMk id="9" creationId="{0F3C8C47-1036-487E-88FF-B7ACB4B277C6}"/>
          </ac:spMkLst>
        </pc:spChg>
        <pc:picChg chg="add mod replST">
          <ac:chgData name="Tosunyan,Ruben (LEG) BIG-AT-V" userId="ff7735aa-bb60-4cbf-9676-e30a15d91d47" providerId="ADAL" clId="{E632DDF7-A19C-46B3-8145-331ACE7BDB65}" dt="2023-04-12T06:25:12.287" v="5064"/>
          <ac:picMkLst>
            <pc:docMk/>
            <pc:sldMk cId="4166977355" sldId="330"/>
            <ac:picMk id="5" creationId="{AA3518E7-15F2-4603-841C-1D5B27D7DF82}"/>
          </ac:picMkLst>
        </pc:picChg>
        <pc:picChg chg="add mod replST">
          <ac:chgData name="Tosunyan,Ruben (LEG) BIG-AT-V" userId="ff7735aa-bb60-4cbf-9676-e30a15d91d47" providerId="ADAL" clId="{E632DDF7-A19C-46B3-8145-331ACE7BDB65}" dt="2023-04-12T06:25:13.250" v="5068"/>
          <ac:picMkLst>
            <pc:docMk/>
            <pc:sldMk cId="4166977355" sldId="330"/>
            <ac:picMk id="7" creationId="{E66DC4F7-436D-48FA-97C3-6F9016F160FC}"/>
          </ac:picMkLst>
        </pc:picChg>
      </pc:sldChg>
      <pc:sldChg chg="addSp modSp add mod setBg replTag">
        <pc:chgData name="Tosunyan,Ruben (LEG) BIG-AT-V" userId="ff7735aa-bb60-4cbf-9676-e30a15d91d47" providerId="ADAL" clId="{E632DDF7-A19C-46B3-8145-331ACE7BDB65}" dt="2023-04-12T06:26:31.818" v="5126"/>
        <pc:sldMkLst>
          <pc:docMk/>
          <pc:sldMk cId="3570715355" sldId="331"/>
        </pc:sldMkLst>
        <pc:spChg chg="add mod replST">
          <ac:chgData name="Tosunyan,Ruben (LEG) BIG-AT-V" userId="ff7735aa-bb60-4cbf-9676-e30a15d91d47" providerId="ADAL" clId="{E632DDF7-A19C-46B3-8145-331ACE7BDB65}" dt="2023-04-12T06:26:31.486" v="5112"/>
          <ac:spMkLst>
            <pc:docMk/>
            <pc:sldMk cId="3570715355" sldId="331"/>
            <ac:spMk id="8" creationId="{E489FA94-6275-4CBE-90FB-1274E82F6631}"/>
          </ac:spMkLst>
        </pc:spChg>
        <pc:spChg chg="add mod replST">
          <ac:chgData name="Tosunyan,Ruben (LEG) BIG-AT-V" userId="ff7735aa-bb60-4cbf-9676-e30a15d91d47" providerId="ADAL" clId="{E632DDF7-A19C-46B3-8145-331ACE7BDB65}" dt="2023-04-12T06:26:31.565" v="5122"/>
          <ac:spMkLst>
            <pc:docMk/>
            <pc:sldMk cId="3570715355" sldId="331"/>
            <ac:spMk id="9" creationId="{CCD3ADA5-E9F9-4C51-8056-C83D6574BB2E}"/>
          </ac:spMkLst>
        </pc:spChg>
        <pc:picChg chg="add mod replST">
          <ac:chgData name="Tosunyan,Ruben (LEG) BIG-AT-V" userId="ff7735aa-bb60-4cbf-9676-e30a15d91d47" providerId="ADAL" clId="{E632DDF7-A19C-46B3-8145-331ACE7BDB65}" dt="2023-04-12T06:26:30.313" v="5099"/>
          <ac:picMkLst>
            <pc:docMk/>
            <pc:sldMk cId="3570715355" sldId="331"/>
            <ac:picMk id="5" creationId="{238AFDD8-4C70-4664-80F9-9F3A5D95187B}"/>
          </ac:picMkLst>
        </pc:picChg>
        <pc:picChg chg="add mod replST">
          <ac:chgData name="Tosunyan,Ruben (LEG) BIG-AT-V" userId="ff7735aa-bb60-4cbf-9676-e30a15d91d47" providerId="ADAL" clId="{E632DDF7-A19C-46B3-8145-331ACE7BDB65}" dt="2023-04-12T06:26:31.270" v="5103"/>
          <ac:picMkLst>
            <pc:docMk/>
            <pc:sldMk cId="3570715355" sldId="331"/>
            <ac:picMk id="7" creationId="{9962510C-61AF-4F01-9509-AF4FE23D7ADA}"/>
          </ac:picMkLst>
        </pc:picChg>
      </pc:sldChg>
      <pc:sldChg chg="addSp modSp add mod setBg replTag">
        <pc:chgData name="Tosunyan,Ruben (LEG) BIG-AT-V" userId="ff7735aa-bb60-4cbf-9676-e30a15d91d47" providerId="ADAL" clId="{E632DDF7-A19C-46B3-8145-331ACE7BDB65}" dt="2023-04-12T06:26:45.908" v="5161"/>
        <pc:sldMkLst>
          <pc:docMk/>
          <pc:sldMk cId="1165947010" sldId="332"/>
        </pc:sldMkLst>
        <pc:spChg chg="add mod replST">
          <ac:chgData name="Tosunyan,Ruben (LEG) BIG-AT-V" userId="ff7735aa-bb60-4cbf-9676-e30a15d91d47" providerId="ADAL" clId="{E632DDF7-A19C-46B3-8145-331ACE7BDB65}" dt="2023-04-12T06:26:45.201" v="5147"/>
          <ac:spMkLst>
            <pc:docMk/>
            <pc:sldMk cId="1165947010" sldId="332"/>
            <ac:spMk id="8" creationId="{31D0EF60-7E24-4363-85EE-8D5136A1DC13}"/>
          </ac:spMkLst>
        </pc:spChg>
        <pc:spChg chg="add mod replST">
          <ac:chgData name="Tosunyan,Ruben (LEG) BIG-AT-V" userId="ff7735aa-bb60-4cbf-9676-e30a15d91d47" providerId="ADAL" clId="{E632DDF7-A19C-46B3-8145-331ACE7BDB65}" dt="2023-04-12T06:26:45.552" v="5157"/>
          <ac:spMkLst>
            <pc:docMk/>
            <pc:sldMk cId="1165947010" sldId="332"/>
            <ac:spMk id="9" creationId="{B1094F51-1FF6-46CE-B2C0-93C4D213E0C6}"/>
          </ac:spMkLst>
        </pc:spChg>
        <pc:picChg chg="add mod replST">
          <ac:chgData name="Tosunyan,Ruben (LEG) BIG-AT-V" userId="ff7735aa-bb60-4cbf-9676-e30a15d91d47" providerId="ADAL" clId="{E632DDF7-A19C-46B3-8145-331ACE7BDB65}" dt="2023-04-12T06:26:43.513" v="5134"/>
          <ac:picMkLst>
            <pc:docMk/>
            <pc:sldMk cId="1165947010" sldId="332"/>
            <ac:picMk id="5" creationId="{757FAF13-8E76-440E-B6B2-F0E0B666BC0B}"/>
          </ac:picMkLst>
        </pc:picChg>
        <pc:picChg chg="add mod replST">
          <ac:chgData name="Tosunyan,Ruben (LEG) BIG-AT-V" userId="ff7735aa-bb60-4cbf-9676-e30a15d91d47" providerId="ADAL" clId="{E632DDF7-A19C-46B3-8145-331ACE7BDB65}" dt="2023-04-12T06:26:44.659" v="5138"/>
          <ac:picMkLst>
            <pc:docMk/>
            <pc:sldMk cId="1165947010" sldId="332"/>
            <ac:picMk id="7" creationId="{25E8F751-367A-4422-9F0A-023C36386ECB}"/>
          </ac:picMkLst>
        </pc:picChg>
      </pc:sldChg>
      <pc:sldChg chg="new del">
        <pc:chgData name="Tosunyan,Ruben (LEG) BIG-AT-V" userId="ff7735aa-bb60-4cbf-9676-e30a15d91d47" providerId="ADAL" clId="{E632DDF7-A19C-46B3-8145-331ACE7BDB65}" dt="2023-04-12T12:40:13.695" v="5166" actId="2696"/>
        <pc:sldMkLst>
          <pc:docMk/>
          <pc:sldMk cId="2312339342" sldId="333"/>
        </pc:sldMkLst>
      </pc:sldChg>
      <pc:sldChg chg="addSp delSp modSp add mod ord setBg">
        <pc:chgData name="Tosunyan,Ruben (LEG) BIG-AT-V" userId="ff7735aa-bb60-4cbf-9676-e30a15d91d47" providerId="ADAL" clId="{E632DDF7-A19C-46B3-8145-331ACE7BDB65}" dt="2023-04-12T12:43:21.751" v="5353" actId="20577"/>
        <pc:sldMkLst>
          <pc:docMk/>
          <pc:sldMk cId="1246513525" sldId="334"/>
        </pc:sldMkLst>
        <pc:spChg chg="mod">
          <ac:chgData name="Tosunyan,Ruben (LEG) BIG-AT-V" userId="ff7735aa-bb60-4cbf-9676-e30a15d91d47" providerId="ADAL" clId="{E632DDF7-A19C-46B3-8145-331ACE7BDB65}" dt="2023-04-12T12:41:07.028" v="5200" actId="26606"/>
          <ac:spMkLst>
            <pc:docMk/>
            <pc:sldMk cId="1246513525" sldId="334"/>
            <ac:spMk id="2" creationId="{A8BFE55C-FF18-4CC9-B180-F2EF3E850343}"/>
          </ac:spMkLst>
        </pc:spChg>
        <pc:spChg chg="del mod">
          <ac:chgData name="Tosunyan,Ruben (LEG) BIG-AT-V" userId="ff7735aa-bb60-4cbf-9676-e30a15d91d47" providerId="ADAL" clId="{E632DDF7-A19C-46B3-8145-331ACE7BDB65}" dt="2023-04-12T12:40:59.674" v="5197"/>
          <ac:spMkLst>
            <pc:docMk/>
            <pc:sldMk cId="1246513525" sldId="334"/>
            <ac:spMk id="3" creationId="{8B5BEE29-F1E8-4711-9D7F-23B10DD02CA5}"/>
          </ac:spMkLst>
        </pc:spChg>
        <pc:spChg chg="mod ord">
          <ac:chgData name="Tosunyan,Ruben (LEG) BIG-AT-V" userId="ff7735aa-bb60-4cbf-9676-e30a15d91d47" providerId="ADAL" clId="{E632DDF7-A19C-46B3-8145-331ACE7BDB65}" dt="2023-04-12T12:41:07.028" v="5200" actId="26606"/>
          <ac:spMkLst>
            <pc:docMk/>
            <pc:sldMk cId="1246513525" sldId="334"/>
            <ac:spMk id="5" creationId="{011984AA-7A4E-4375-B974-53046D4A3237}"/>
          </ac:spMkLst>
        </pc:spChg>
        <pc:spChg chg="mod">
          <ac:chgData name="Tosunyan,Ruben (LEG) BIG-AT-V" userId="ff7735aa-bb60-4cbf-9676-e30a15d91d47" providerId="ADAL" clId="{E632DDF7-A19C-46B3-8145-331ACE7BDB65}" dt="2023-04-12T12:41:07.028" v="5200" actId="26606"/>
          <ac:spMkLst>
            <pc:docMk/>
            <pc:sldMk cId="1246513525" sldId="334"/>
            <ac:spMk id="6" creationId="{FB0FCA6C-DCD4-4AF2-AB53-3B42B4674389}"/>
          </ac:spMkLst>
        </pc:spChg>
        <pc:spChg chg="add mod">
          <ac:chgData name="Tosunyan,Ruben (LEG) BIG-AT-V" userId="ff7735aa-bb60-4cbf-9676-e30a15d91d47" providerId="ADAL" clId="{E632DDF7-A19C-46B3-8145-331ACE7BDB65}" dt="2023-04-12T12:43:21.751" v="5353" actId="20577"/>
          <ac:spMkLst>
            <pc:docMk/>
            <pc:sldMk cId="1246513525" sldId="334"/>
            <ac:spMk id="11" creationId="{60912757-055E-0228-2A94-D45FA53C6958}"/>
          </ac:spMkLst>
        </pc:spChg>
        <pc:spChg chg="add">
          <ac:chgData name="Tosunyan,Ruben (LEG) BIG-AT-V" userId="ff7735aa-bb60-4cbf-9676-e30a15d91d47" providerId="ADAL" clId="{E632DDF7-A19C-46B3-8145-331ACE7BDB65}" dt="2023-04-12T12:41:07.028" v="5200" actId="26606"/>
          <ac:spMkLst>
            <pc:docMk/>
            <pc:sldMk cId="1246513525" sldId="334"/>
            <ac:spMk id="14" creationId="{C2E4E997-8672-4FFD-B8EC-9932A8E4714B}"/>
          </ac:spMkLst>
        </pc:spChg>
        <pc:grpChg chg="add">
          <ac:chgData name="Tosunyan,Ruben (LEG) BIG-AT-V" userId="ff7735aa-bb60-4cbf-9676-e30a15d91d47" providerId="ADAL" clId="{E632DDF7-A19C-46B3-8145-331ACE7BDB65}" dt="2023-04-12T12:41:07.028" v="5200" actId="26606"/>
          <ac:grpSpMkLst>
            <pc:docMk/>
            <pc:sldMk cId="1246513525" sldId="334"/>
            <ac:grpSpMk id="18" creationId="{453E4DEE-E996-40F8-8635-0FF43D7348F9}"/>
          </ac:grpSpMkLst>
        </pc:grpChg>
        <pc:picChg chg="add mod">
          <ac:chgData name="Tosunyan,Ruben (LEG) BIG-AT-V" userId="ff7735aa-bb60-4cbf-9676-e30a15d91d47" providerId="ADAL" clId="{E632DDF7-A19C-46B3-8145-331ACE7BDB65}" dt="2023-04-12T12:41:07.028" v="5200" actId="26606"/>
          <ac:picMkLst>
            <pc:docMk/>
            <pc:sldMk cId="1246513525" sldId="334"/>
            <ac:picMk id="7" creationId="{72AC949C-B993-4998-8F78-9A073B9F2D70}"/>
          </ac:picMkLst>
        </pc:picChg>
        <pc:picChg chg="add">
          <ac:chgData name="Tosunyan,Ruben (LEG) BIG-AT-V" userId="ff7735aa-bb60-4cbf-9676-e30a15d91d47" providerId="ADAL" clId="{E632DDF7-A19C-46B3-8145-331ACE7BDB65}" dt="2023-04-12T12:41:07.028" v="5200" actId="26606"/>
          <ac:picMkLst>
            <pc:docMk/>
            <pc:sldMk cId="1246513525" sldId="334"/>
            <ac:picMk id="16" creationId="{FE6BA9E6-1D9E-4D30-B528-D49FA1342E4E}"/>
          </ac:picMkLst>
        </pc:picChg>
      </pc:sldChg>
      <pc:sldMasterChg chg="del delSldLayout">
        <pc:chgData name="Tosunyan,Ruben (LEG) BIG-AT-V" userId="ff7735aa-bb60-4cbf-9676-e30a15d91d47" providerId="ADAL" clId="{E632DDF7-A19C-46B3-8145-331ACE7BDB65}" dt="2023-04-09T19:05:36.191" v="76" actId="2696"/>
        <pc:sldMasterMkLst>
          <pc:docMk/>
          <pc:sldMasterMk cId="2865055379" sldId="2147483679"/>
        </pc:sldMasterMkLst>
        <pc:sldLayoutChg chg="del">
          <pc:chgData name="Tosunyan,Ruben (LEG) BIG-AT-V" userId="ff7735aa-bb60-4cbf-9676-e30a15d91d47" providerId="ADAL" clId="{E632DDF7-A19C-46B3-8145-331ACE7BDB65}" dt="2023-04-09T19:05:33.178" v="74" actId="2696"/>
          <pc:sldLayoutMkLst>
            <pc:docMk/>
            <pc:sldMasterMk cId="2865055379" sldId="2147483679"/>
            <pc:sldLayoutMk cId="988461187" sldId="2147483680"/>
          </pc:sldLayoutMkLst>
        </pc:sldLayoutChg>
        <pc:sldLayoutChg chg="del">
          <pc:chgData name="Tosunyan,Ruben (LEG) BIG-AT-V" userId="ff7735aa-bb60-4cbf-9676-e30a15d91d47" providerId="ADAL" clId="{E632DDF7-A19C-46B3-8145-331ACE7BDB65}" dt="2023-04-09T19:05:33.177" v="73" actId="2696"/>
          <pc:sldLayoutMkLst>
            <pc:docMk/>
            <pc:sldMasterMk cId="2865055379" sldId="2147483679"/>
            <pc:sldLayoutMk cId="4162297315" sldId="2147483681"/>
          </pc:sldLayoutMkLst>
        </pc:sldLayoutChg>
        <pc:sldLayoutChg chg="del">
          <pc:chgData name="Tosunyan,Ruben (LEG) BIG-AT-V" userId="ff7735aa-bb60-4cbf-9676-e30a15d91d47" providerId="ADAL" clId="{E632DDF7-A19C-46B3-8145-331ACE7BDB65}" dt="2023-04-09T19:05:33.175" v="72" actId="2696"/>
          <pc:sldLayoutMkLst>
            <pc:docMk/>
            <pc:sldMasterMk cId="2865055379" sldId="2147483679"/>
            <pc:sldLayoutMk cId="3619499549" sldId="2147483711"/>
          </pc:sldLayoutMkLst>
        </pc:sldLayoutChg>
        <pc:sldLayoutChg chg="del">
          <pc:chgData name="Tosunyan,Ruben (LEG) BIG-AT-V" userId="ff7735aa-bb60-4cbf-9676-e30a15d91d47" providerId="ADAL" clId="{E632DDF7-A19C-46B3-8145-331ACE7BDB65}" dt="2023-04-09T19:05:33.173" v="71" actId="2696"/>
          <pc:sldLayoutMkLst>
            <pc:docMk/>
            <pc:sldMasterMk cId="2865055379" sldId="2147483679"/>
            <pc:sldLayoutMk cId="2511441522" sldId="2147483712"/>
          </pc:sldLayoutMkLst>
        </pc:sldLayoutChg>
        <pc:sldLayoutChg chg="del">
          <pc:chgData name="Tosunyan,Ruben (LEG) BIG-AT-V" userId="ff7735aa-bb60-4cbf-9676-e30a15d91d47" providerId="ADAL" clId="{E632DDF7-A19C-46B3-8145-331ACE7BDB65}" dt="2023-04-09T19:05:33.172" v="70" actId="2696"/>
          <pc:sldLayoutMkLst>
            <pc:docMk/>
            <pc:sldMasterMk cId="2865055379" sldId="2147483679"/>
            <pc:sldLayoutMk cId="2727196674" sldId="2147483713"/>
          </pc:sldLayoutMkLst>
        </pc:sldLayoutChg>
        <pc:sldLayoutChg chg="del">
          <pc:chgData name="Tosunyan,Ruben (LEG) BIG-AT-V" userId="ff7735aa-bb60-4cbf-9676-e30a15d91d47" providerId="ADAL" clId="{E632DDF7-A19C-46B3-8145-331ACE7BDB65}" dt="2023-04-09T19:05:33.167" v="69" actId="2696"/>
          <pc:sldLayoutMkLst>
            <pc:docMk/>
            <pc:sldMasterMk cId="2865055379" sldId="2147483679"/>
            <pc:sldLayoutMk cId="2439343623" sldId="2147483720"/>
          </pc:sldLayoutMkLst>
        </pc:sldLayoutChg>
        <pc:sldLayoutChg chg="del">
          <pc:chgData name="Tosunyan,Ruben (LEG) BIG-AT-V" userId="ff7735aa-bb60-4cbf-9676-e30a15d91d47" providerId="ADAL" clId="{E632DDF7-A19C-46B3-8145-331ACE7BDB65}" dt="2023-04-09T19:05:33.164" v="68" actId="2696"/>
          <pc:sldLayoutMkLst>
            <pc:docMk/>
            <pc:sldMasterMk cId="2865055379" sldId="2147483679"/>
            <pc:sldLayoutMk cId="2649807905" sldId="2147483721"/>
          </pc:sldLayoutMkLst>
        </pc:sldLayoutChg>
        <pc:sldLayoutChg chg="del">
          <pc:chgData name="Tosunyan,Ruben (LEG) BIG-AT-V" userId="ff7735aa-bb60-4cbf-9676-e30a15d91d47" providerId="ADAL" clId="{E632DDF7-A19C-46B3-8145-331ACE7BDB65}" dt="2023-04-09T19:05:33.162" v="67" actId="2696"/>
          <pc:sldLayoutMkLst>
            <pc:docMk/>
            <pc:sldMasterMk cId="2865055379" sldId="2147483679"/>
            <pc:sldLayoutMk cId="1725176689" sldId="2147483722"/>
          </pc:sldLayoutMkLst>
        </pc:sldLayoutChg>
        <pc:sldLayoutChg chg="del">
          <pc:chgData name="Tosunyan,Ruben (LEG) BIG-AT-V" userId="ff7735aa-bb60-4cbf-9676-e30a15d91d47" providerId="ADAL" clId="{E632DDF7-A19C-46B3-8145-331ACE7BDB65}" dt="2023-04-09T19:05:33.161" v="66" actId="2696"/>
          <pc:sldLayoutMkLst>
            <pc:docMk/>
            <pc:sldMasterMk cId="2865055379" sldId="2147483679"/>
            <pc:sldLayoutMk cId="4101064201" sldId="2147483723"/>
          </pc:sldLayoutMkLst>
        </pc:sldLayoutChg>
        <pc:sldLayoutChg chg="del">
          <pc:chgData name="Tosunyan,Ruben (LEG) BIG-AT-V" userId="ff7735aa-bb60-4cbf-9676-e30a15d91d47" providerId="ADAL" clId="{E632DDF7-A19C-46B3-8145-331ACE7BDB65}" dt="2023-04-09T19:05:33.159" v="65" actId="2696"/>
          <pc:sldLayoutMkLst>
            <pc:docMk/>
            <pc:sldMasterMk cId="2865055379" sldId="2147483679"/>
            <pc:sldLayoutMk cId="327565496" sldId="2147483724"/>
          </pc:sldLayoutMkLst>
        </pc:sldLayoutChg>
        <pc:sldLayoutChg chg="del">
          <pc:chgData name="Tosunyan,Ruben (LEG) BIG-AT-V" userId="ff7735aa-bb60-4cbf-9676-e30a15d91d47" providerId="ADAL" clId="{E632DDF7-A19C-46B3-8145-331ACE7BDB65}" dt="2023-04-09T19:05:33.158" v="64" actId="2696"/>
          <pc:sldLayoutMkLst>
            <pc:docMk/>
            <pc:sldMasterMk cId="2865055379" sldId="2147483679"/>
            <pc:sldLayoutMk cId="3693783081" sldId="2147483725"/>
          </pc:sldLayoutMkLst>
        </pc:sldLayoutChg>
        <pc:sldLayoutChg chg="del">
          <pc:chgData name="Tosunyan,Ruben (LEG) BIG-AT-V" userId="ff7735aa-bb60-4cbf-9676-e30a15d91d47" providerId="ADAL" clId="{E632DDF7-A19C-46B3-8145-331ACE7BDB65}" dt="2023-04-09T19:05:33.156" v="63" actId="2696"/>
          <pc:sldLayoutMkLst>
            <pc:docMk/>
            <pc:sldMasterMk cId="2865055379" sldId="2147483679"/>
            <pc:sldLayoutMk cId="1106805478" sldId="2147483726"/>
          </pc:sldLayoutMkLst>
        </pc:sldLayoutChg>
        <pc:sldLayoutChg chg="del">
          <pc:chgData name="Tosunyan,Ruben (LEG) BIG-AT-V" userId="ff7735aa-bb60-4cbf-9676-e30a15d91d47" providerId="ADAL" clId="{E632DDF7-A19C-46B3-8145-331ACE7BDB65}" dt="2023-04-09T19:05:33.151" v="62" actId="2696"/>
          <pc:sldLayoutMkLst>
            <pc:docMk/>
            <pc:sldMasterMk cId="2865055379" sldId="2147483679"/>
            <pc:sldLayoutMk cId="1195600415" sldId="2147483727"/>
          </pc:sldLayoutMkLst>
        </pc:sldLayoutChg>
        <pc:sldLayoutChg chg="del">
          <pc:chgData name="Tosunyan,Ruben (LEG) BIG-AT-V" userId="ff7735aa-bb60-4cbf-9676-e30a15d91d47" providerId="ADAL" clId="{E632DDF7-A19C-46B3-8145-331ACE7BDB65}" dt="2023-04-09T19:05:33.147" v="61" actId="2696"/>
          <pc:sldLayoutMkLst>
            <pc:docMk/>
            <pc:sldMasterMk cId="2865055379" sldId="2147483679"/>
            <pc:sldLayoutMk cId="1459951951" sldId="2147483728"/>
          </pc:sldLayoutMkLst>
        </pc:sldLayoutChg>
        <pc:sldLayoutChg chg="del">
          <pc:chgData name="Tosunyan,Ruben (LEG) BIG-AT-V" userId="ff7735aa-bb60-4cbf-9676-e30a15d91d47" providerId="ADAL" clId="{E632DDF7-A19C-46B3-8145-331ACE7BDB65}" dt="2023-04-09T19:05:33.145" v="60" actId="2696"/>
          <pc:sldLayoutMkLst>
            <pc:docMk/>
            <pc:sldMasterMk cId="2865055379" sldId="2147483679"/>
            <pc:sldLayoutMk cId="92033761" sldId="2147483729"/>
          </pc:sldLayoutMkLst>
        </pc:sldLayoutChg>
        <pc:sldLayoutChg chg="del">
          <pc:chgData name="Tosunyan,Ruben (LEG) BIG-AT-V" userId="ff7735aa-bb60-4cbf-9676-e30a15d91d47" providerId="ADAL" clId="{E632DDF7-A19C-46B3-8145-331ACE7BDB65}" dt="2023-04-09T19:05:33.143" v="59" actId="2696"/>
          <pc:sldLayoutMkLst>
            <pc:docMk/>
            <pc:sldMasterMk cId="2865055379" sldId="2147483679"/>
            <pc:sldLayoutMk cId="3821594822" sldId="2147483730"/>
          </pc:sldLayoutMkLst>
        </pc:sldLayoutChg>
        <pc:sldLayoutChg chg="del">
          <pc:chgData name="Tosunyan,Ruben (LEG) BIG-AT-V" userId="ff7735aa-bb60-4cbf-9676-e30a15d91d47" providerId="ADAL" clId="{E632DDF7-A19C-46B3-8145-331ACE7BDB65}" dt="2023-04-09T19:05:33.142" v="58" actId="2696"/>
          <pc:sldLayoutMkLst>
            <pc:docMk/>
            <pc:sldMasterMk cId="2865055379" sldId="2147483679"/>
            <pc:sldLayoutMk cId="371660934" sldId="2147483731"/>
          </pc:sldLayoutMkLst>
        </pc:sldLayoutChg>
        <pc:sldLayoutChg chg="del">
          <pc:chgData name="Tosunyan,Ruben (LEG) BIG-AT-V" userId="ff7735aa-bb60-4cbf-9676-e30a15d91d47" providerId="ADAL" clId="{E632DDF7-A19C-46B3-8145-331ACE7BDB65}" dt="2023-04-09T19:05:33.140" v="57" actId="2696"/>
          <pc:sldLayoutMkLst>
            <pc:docMk/>
            <pc:sldMasterMk cId="2865055379" sldId="2147483679"/>
            <pc:sldLayoutMk cId="2378070017" sldId="2147483732"/>
          </pc:sldLayoutMkLst>
        </pc:sldLayoutChg>
        <pc:sldLayoutChg chg="del">
          <pc:chgData name="Tosunyan,Ruben (LEG) BIG-AT-V" userId="ff7735aa-bb60-4cbf-9676-e30a15d91d47" providerId="ADAL" clId="{E632DDF7-A19C-46B3-8145-331ACE7BDB65}" dt="2023-04-09T19:05:33.139" v="56" actId="2696"/>
          <pc:sldLayoutMkLst>
            <pc:docMk/>
            <pc:sldMasterMk cId="2865055379" sldId="2147483679"/>
            <pc:sldLayoutMk cId="3124825333" sldId="2147483754"/>
          </pc:sldLayoutMkLst>
        </pc:sldLayoutChg>
        <pc:sldLayoutChg chg="del">
          <pc:chgData name="Tosunyan,Ruben (LEG) BIG-AT-V" userId="ff7735aa-bb60-4cbf-9676-e30a15d91d47" providerId="ADAL" clId="{E632DDF7-A19C-46B3-8145-331ACE7BDB65}" dt="2023-04-09T19:05:33.136" v="55" actId="2696"/>
          <pc:sldLayoutMkLst>
            <pc:docMk/>
            <pc:sldMasterMk cId="2865055379" sldId="2147483679"/>
            <pc:sldLayoutMk cId="931244108" sldId="2147483755"/>
          </pc:sldLayoutMkLst>
        </pc:sldLayoutChg>
        <pc:sldLayoutChg chg="del">
          <pc:chgData name="Tosunyan,Ruben (LEG) BIG-AT-V" userId="ff7735aa-bb60-4cbf-9676-e30a15d91d47" providerId="ADAL" clId="{E632DDF7-A19C-46B3-8145-331ACE7BDB65}" dt="2023-04-09T19:05:33.131" v="54" actId="2696"/>
          <pc:sldLayoutMkLst>
            <pc:docMk/>
            <pc:sldMasterMk cId="2865055379" sldId="2147483679"/>
            <pc:sldLayoutMk cId="3024135905" sldId="2147483756"/>
          </pc:sldLayoutMkLst>
        </pc:sldLayoutChg>
        <pc:sldLayoutChg chg="del">
          <pc:chgData name="Tosunyan,Ruben (LEG) BIG-AT-V" userId="ff7735aa-bb60-4cbf-9676-e30a15d91d47" providerId="ADAL" clId="{E632DDF7-A19C-46B3-8145-331ACE7BDB65}" dt="2023-04-09T19:05:33.129" v="53" actId="2696"/>
          <pc:sldLayoutMkLst>
            <pc:docMk/>
            <pc:sldMasterMk cId="2865055379" sldId="2147483679"/>
            <pc:sldLayoutMk cId="2418794788" sldId="2147483757"/>
          </pc:sldLayoutMkLst>
        </pc:sldLayoutChg>
        <pc:sldLayoutChg chg="del">
          <pc:chgData name="Tosunyan,Ruben (LEG) BIG-AT-V" userId="ff7735aa-bb60-4cbf-9676-e30a15d91d47" providerId="ADAL" clId="{E632DDF7-A19C-46B3-8145-331ACE7BDB65}" dt="2023-04-09T19:05:33.126" v="52" actId="2696"/>
          <pc:sldLayoutMkLst>
            <pc:docMk/>
            <pc:sldMasterMk cId="2865055379" sldId="2147483679"/>
            <pc:sldLayoutMk cId="319117124" sldId="2147483758"/>
          </pc:sldLayoutMkLst>
        </pc:sldLayoutChg>
        <pc:sldLayoutChg chg="del">
          <pc:chgData name="Tosunyan,Ruben (LEG) BIG-AT-V" userId="ff7735aa-bb60-4cbf-9676-e30a15d91d47" providerId="ADAL" clId="{E632DDF7-A19C-46B3-8145-331ACE7BDB65}" dt="2023-04-09T19:05:33.124" v="51" actId="2696"/>
          <pc:sldLayoutMkLst>
            <pc:docMk/>
            <pc:sldMasterMk cId="2865055379" sldId="2147483679"/>
            <pc:sldLayoutMk cId="2778338949" sldId="2147483759"/>
          </pc:sldLayoutMkLst>
        </pc:sldLayoutChg>
        <pc:sldLayoutChg chg="del">
          <pc:chgData name="Tosunyan,Ruben (LEG) BIG-AT-V" userId="ff7735aa-bb60-4cbf-9676-e30a15d91d47" providerId="ADAL" clId="{E632DDF7-A19C-46B3-8145-331ACE7BDB65}" dt="2023-04-09T19:05:33.121" v="50" actId="2696"/>
          <pc:sldLayoutMkLst>
            <pc:docMk/>
            <pc:sldMasterMk cId="2865055379" sldId="2147483679"/>
            <pc:sldLayoutMk cId="1693271759" sldId="2147483760"/>
          </pc:sldLayoutMkLst>
        </pc:sldLayoutChg>
        <pc:sldLayoutChg chg="del">
          <pc:chgData name="Tosunyan,Ruben (LEG) BIG-AT-V" userId="ff7735aa-bb60-4cbf-9676-e30a15d91d47" providerId="ADAL" clId="{E632DDF7-A19C-46B3-8145-331ACE7BDB65}" dt="2023-04-09T19:05:33.119" v="49" actId="2696"/>
          <pc:sldLayoutMkLst>
            <pc:docMk/>
            <pc:sldMasterMk cId="2865055379" sldId="2147483679"/>
            <pc:sldLayoutMk cId="1600418722" sldId="2147483780"/>
          </pc:sldLayoutMkLst>
        </pc:sldLayoutChg>
        <pc:sldLayoutChg chg="del">
          <pc:chgData name="Tosunyan,Ruben (LEG) BIG-AT-V" userId="ff7735aa-bb60-4cbf-9676-e30a15d91d47" providerId="ADAL" clId="{E632DDF7-A19C-46B3-8145-331ACE7BDB65}" dt="2023-04-09T19:05:33.105" v="48" actId="2696"/>
          <pc:sldLayoutMkLst>
            <pc:docMk/>
            <pc:sldMasterMk cId="2865055379" sldId="2147483679"/>
            <pc:sldLayoutMk cId="2831651810" sldId="2147483781"/>
          </pc:sldLayoutMkLst>
        </pc:sldLayoutChg>
        <pc:sldLayoutChg chg="del">
          <pc:chgData name="Tosunyan,Ruben (LEG) BIG-AT-V" userId="ff7735aa-bb60-4cbf-9676-e30a15d91d47" providerId="ADAL" clId="{E632DDF7-A19C-46B3-8145-331ACE7BDB65}" dt="2023-04-09T19:05:25.183" v="47" actId="2696"/>
          <pc:sldLayoutMkLst>
            <pc:docMk/>
            <pc:sldMasterMk cId="2865055379" sldId="2147483679"/>
            <pc:sldLayoutMk cId="2722803018" sldId="2147483794"/>
          </pc:sldLayoutMkLst>
        </pc:sldLayoutChg>
        <pc:sldLayoutChg chg="del">
          <pc:chgData name="Tosunyan,Ruben (LEG) BIG-AT-V" userId="ff7735aa-bb60-4cbf-9676-e30a15d91d47" providerId="ADAL" clId="{E632DDF7-A19C-46B3-8145-331ACE7BDB65}" dt="2023-04-09T19:05:36.188" v="75" actId="2696"/>
          <pc:sldLayoutMkLst>
            <pc:docMk/>
            <pc:sldMasterMk cId="2865055379" sldId="2147483679"/>
            <pc:sldLayoutMk cId="3243358452" sldId="2147483796"/>
          </pc:sldLayoutMkLst>
        </pc:sldLayoutChg>
        <pc:sldLayoutChg chg="del">
          <pc:chgData name="Tosunyan,Ruben (LEG) BIG-AT-V" userId="ff7735aa-bb60-4cbf-9676-e30a15d91d47" providerId="ADAL" clId="{E632DDF7-A19C-46B3-8145-331ACE7BDB65}" dt="2023-04-09T19:05:24.307" v="46" actId="2696"/>
          <pc:sldLayoutMkLst>
            <pc:docMk/>
            <pc:sldMasterMk cId="2865055379" sldId="2147483679"/>
            <pc:sldLayoutMk cId="72616164" sldId="2147483797"/>
          </pc:sldLayoutMkLst>
        </pc:sldLayoutChg>
        <pc:sldLayoutChg chg="del">
          <pc:chgData name="Tosunyan,Ruben (LEG) BIG-AT-V" userId="ff7735aa-bb60-4cbf-9676-e30a15d91d47" providerId="ADAL" clId="{E632DDF7-A19C-46B3-8145-331ACE7BDB65}" dt="2023-04-09T19:05:23.212" v="45" actId="2696"/>
          <pc:sldLayoutMkLst>
            <pc:docMk/>
            <pc:sldMasterMk cId="2865055379" sldId="2147483679"/>
            <pc:sldLayoutMk cId="1773092007" sldId="2147483798"/>
          </pc:sldLayoutMkLst>
        </pc:sldLayoutChg>
      </pc:sldMasterChg>
      <pc:sldMasterChg chg="modTransition modSldLayout">
        <pc:chgData name="Tosunyan,Ruben (LEG) BIG-AT-V" userId="ff7735aa-bb60-4cbf-9676-e30a15d91d47" providerId="ADAL" clId="{E632DDF7-A19C-46B3-8145-331ACE7BDB65}" dt="2023-04-09T19:04:36.069" v="43"/>
        <pc:sldMasterMkLst>
          <pc:docMk/>
          <pc:sldMasterMk cId="3756853327" sldId="2147483799"/>
        </pc:sldMasterMkLst>
        <pc:sldLayoutChg chg="modTransition">
          <pc:chgData name="Tosunyan,Ruben (LEG) BIG-AT-V" userId="ff7735aa-bb60-4cbf-9676-e30a15d91d47" providerId="ADAL" clId="{E632DDF7-A19C-46B3-8145-331ACE7BDB65}" dt="2023-04-09T19:04:36.069" v="43"/>
          <pc:sldLayoutMkLst>
            <pc:docMk/>
            <pc:sldMasterMk cId="3756853327" sldId="2147483799"/>
            <pc:sldLayoutMk cId="3626197290" sldId="2147483806"/>
          </pc:sldLayoutMkLst>
        </pc:sldLayoutChg>
        <pc:sldLayoutChg chg="delSp">
          <pc:chgData name="Tosunyan,Ruben (LEG) BIG-AT-V" userId="ff7735aa-bb60-4cbf-9676-e30a15d91d47" providerId="ADAL" clId="{E632DDF7-A19C-46B3-8145-331ACE7BDB65}" dt="2023-04-09T19:04:36.069" v="43"/>
          <pc:sldLayoutMkLst>
            <pc:docMk/>
            <pc:sldMasterMk cId="3756853327" sldId="2147483799"/>
            <pc:sldLayoutMk cId="662490678" sldId="2147483811"/>
          </pc:sldLayoutMkLst>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69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69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69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69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69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0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1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2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3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4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662490678" sldId="2147483811"/>
              <ac:spMk id="757" creationId="{00000000-0000-0000-0000-000000000000}"/>
            </ac:spMkLst>
          </pc:spChg>
        </pc:sldLayoutChg>
        <pc:sldLayoutChg chg="delSp">
          <pc:chgData name="Tosunyan,Ruben (LEG) BIG-AT-V" userId="ff7735aa-bb60-4cbf-9676-e30a15d91d47" providerId="ADAL" clId="{E632DDF7-A19C-46B3-8145-331ACE7BDB65}" dt="2023-04-09T19:04:36.069" v="43"/>
          <pc:sldLayoutMkLst>
            <pc:docMk/>
            <pc:sldMasterMk cId="3756853327" sldId="2147483799"/>
            <pc:sldLayoutMk cId="2896430001" sldId="2147483812"/>
          </pc:sldLayoutMkLst>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4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5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6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7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8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49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50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50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896430001" sldId="2147483812"/>
              <ac:spMk id="502" creationId="{00000000-0000-0000-0000-000000000000}"/>
            </ac:spMkLst>
          </pc:spChg>
        </pc:sldLayoutChg>
        <pc:sldLayoutChg chg="delSp">
          <pc:chgData name="Tosunyan,Ruben (LEG) BIG-AT-V" userId="ff7735aa-bb60-4cbf-9676-e30a15d91d47" providerId="ADAL" clId="{E632DDF7-A19C-46B3-8145-331ACE7BDB65}" dt="2023-04-09T19:04:36.069" v="43"/>
          <pc:sldLayoutMkLst>
            <pc:docMk/>
            <pc:sldMasterMk cId="3756853327" sldId="2147483799"/>
            <pc:sldLayoutMk cId="237037619" sldId="2147483813"/>
          </pc:sldLayoutMkLst>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0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0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0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0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0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1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2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3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4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7"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8"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59"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0"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1"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2"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3"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4"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5"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6" creationId="{00000000-0000-0000-0000-000000000000}"/>
            </ac:spMkLst>
          </pc:spChg>
          <pc:spChg chg="del">
            <ac:chgData name="Tosunyan,Ruben (LEG) BIG-AT-V" userId="ff7735aa-bb60-4cbf-9676-e30a15d91d47" providerId="ADAL" clId="{E632DDF7-A19C-46B3-8145-331ACE7BDB65}" dt="2023-04-09T19:04:36.069" v="43"/>
            <ac:spMkLst>
              <pc:docMk/>
              <pc:sldMasterMk cId="3756853327" sldId="2147483799"/>
              <pc:sldLayoutMk cId="237037619" sldId="2147483813"/>
              <ac:spMk id="567" creationId="{00000000-0000-0000-0000-000000000000}"/>
            </ac:spMkLst>
          </pc:spChg>
        </pc:sldLayoutChg>
      </pc:sldMasterChg>
      <pc:sldMasterChg chg="modTransition modSldLayout">
        <pc:chgData name="Tosunyan,Ruben (LEG) BIG-AT-V" userId="ff7735aa-bb60-4cbf-9676-e30a15d91d47" providerId="ADAL" clId="{E632DDF7-A19C-46B3-8145-331ACE7BDB65}" dt="2023-04-09T19:04:25.251" v="42"/>
        <pc:sldMasterMkLst>
          <pc:docMk/>
          <pc:sldMasterMk cId="3785920820" sldId="2147483799"/>
        </pc:sldMasterMkLst>
        <pc:sldLayoutChg chg="modTransition">
          <pc:chgData name="Tosunyan,Ruben (LEG) BIG-AT-V" userId="ff7735aa-bb60-4cbf-9676-e30a15d91d47" providerId="ADAL" clId="{E632DDF7-A19C-46B3-8145-331ACE7BDB65}" dt="2023-04-09T19:04:25.251" v="42"/>
          <pc:sldLayoutMkLst>
            <pc:docMk/>
            <pc:sldMasterMk cId="3785920820" sldId="2147483799"/>
            <pc:sldLayoutMk cId="3029383765" sldId="2147483806"/>
          </pc:sldLayoutMkLst>
        </pc:sldLayoutChg>
        <pc:sldLayoutChg chg="addSp delSp">
          <pc:chgData name="Tosunyan,Ruben (LEG) BIG-AT-V" userId="ff7735aa-bb60-4cbf-9676-e30a15d91d47" providerId="ADAL" clId="{E632DDF7-A19C-46B3-8145-331ACE7BDB65}" dt="2023-04-09T19:04:25.251" v="42"/>
          <pc:sldLayoutMkLst>
            <pc:docMk/>
            <pc:sldMasterMk cId="3785920820" sldId="2147483799"/>
            <pc:sldLayoutMk cId="638639913" sldId="2147483816"/>
          </pc:sldLayoutMkLst>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69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69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69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69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69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0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1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2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3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4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638639913" sldId="2147483816"/>
              <ac:spMk id="757" creationId="{00000000-0000-0000-0000-000000000000}"/>
            </ac:spMkLst>
          </pc:spChg>
        </pc:sldLayoutChg>
        <pc:sldLayoutChg chg="addSp delSp">
          <pc:chgData name="Tosunyan,Ruben (LEG) BIG-AT-V" userId="ff7735aa-bb60-4cbf-9676-e30a15d91d47" providerId="ADAL" clId="{E632DDF7-A19C-46B3-8145-331ACE7BDB65}" dt="2023-04-09T19:04:25.251" v="42"/>
          <pc:sldLayoutMkLst>
            <pc:docMk/>
            <pc:sldMasterMk cId="3785920820" sldId="2147483799"/>
            <pc:sldLayoutMk cId="1704456660" sldId="2147483817"/>
          </pc:sldLayoutMkLst>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4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5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6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7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8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49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50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50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1704456660" sldId="2147483817"/>
              <ac:spMk id="502" creationId="{00000000-0000-0000-0000-000000000000}"/>
            </ac:spMkLst>
          </pc:spChg>
        </pc:sldLayoutChg>
        <pc:sldLayoutChg chg="addSp delSp">
          <pc:chgData name="Tosunyan,Ruben (LEG) BIG-AT-V" userId="ff7735aa-bb60-4cbf-9676-e30a15d91d47" providerId="ADAL" clId="{E632DDF7-A19C-46B3-8145-331ACE7BDB65}" dt="2023-04-09T19:04:25.251" v="42"/>
          <pc:sldLayoutMkLst>
            <pc:docMk/>
            <pc:sldMasterMk cId="3785920820" sldId="2147483799"/>
            <pc:sldLayoutMk cId="333689957" sldId="2147483818"/>
          </pc:sldLayoutMkLst>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0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0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0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0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0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1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2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3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4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7"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8"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59"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0"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1"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2"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3"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4"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5"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6" creationId="{00000000-0000-0000-0000-000000000000}"/>
            </ac:spMkLst>
          </pc:spChg>
          <pc:spChg chg="add del">
            <ac:chgData name="Tosunyan,Ruben (LEG) BIG-AT-V" userId="ff7735aa-bb60-4cbf-9676-e30a15d91d47" providerId="ADAL" clId="{E632DDF7-A19C-46B3-8145-331ACE7BDB65}" dt="2023-04-09T19:04:25.251" v="42"/>
            <ac:spMkLst>
              <pc:docMk/>
              <pc:sldMasterMk cId="3785920820" sldId="2147483799"/>
              <pc:sldLayoutMk cId="333689957" sldId="2147483818"/>
              <ac:spMk id="567" creationId="{00000000-0000-0000-0000-000000000000}"/>
            </ac:spMkLst>
          </pc:spChg>
        </pc:sldLayoutChg>
      </pc:sldMasterChg>
      <pc:sldMasterChg chg="modTransition delSldLayout modSldLayout">
        <pc:chgData name="Tosunyan,Ruben (LEG) BIG-AT-V" userId="ff7735aa-bb60-4cbf-9676-e30a15d91d47" providerId="ADAL" clId="{E632DDF7-A19C-46B3-8145-331ACE7BDB65}" dt="2023-04-09T20:15:39.191" v="1918" actId="2696"/>
        <pc:sldMasterMkLst>
          <pc:docMk/>
          <pc:sldMasterMk cId="3274074470" sldId="2147483815"/>
        </pc:sldMasterMkLst>
        <pc:sldLayoutChg chg="modTransition">
          <pc:chgData name="Tosunyan,Ruben (LEG) BIG-AT-V" userId="ff7735aa-bb60-4cbf-9676-e30a15d91d47" providerId="ADAL" clId="{E632DDF7-A19C-46B3-8145-331ACE7BDB65}" dt="2023-04-09T19:05:18.757" v="44"/>
          <pc:sldLayoutMkLst>
            <pc:docMk/>
            <pc:sldMasterMk cId="3274074470" sldId="2147483815"/>
            <pc:sldLayoutMk cId="4034983574" sldId="2147483822"/>
          </pc:sldLayoutMkLst>
        </pc:sldLayoutChg>
        <pc:sldLayoutChg chg="del">
          <pc:chgData name="Tosunyan,Ruben (LEG) BIG-AT-V" userId="ff7735aa-bb60-4cbf-9676-e30a15d91d47" providerId="ADAL" clId="{E632DDF7-A19C-46B3-8145-331ACE7BDB65}" dt="2023-04-09T20:15:39.191" v="1918" actId="2696"/>
          <pc:sldLayoutMkLst>
            <pc:docMk/>
            <pc:sldMasterMk cId="3274074470" sldId="2147483815"/>
            <pc:sldLayoutMk cId="2073017901" sldId="2147483833"/>
          </pc:sldLayoutMkLst>
        </pc:sldLayoutChg>
        <pc:sldLayoutChg chg="del">
          <pc:chgData name="Tosunyan,Ruben (LEG) BIG-AT-V" userId="ff7735aa-bb60-4cbf-9676-e30a15d91d47" providerId="ADAL" clId="{E632DDF7-A19C-46B3-8145-331ACE7BDB65}" dt="2023-04-09T19:16:17.176" v="467" actId="47"/>
          <pc:sldLayoutMkLst>
            <pc:docMk/>
            <pc:sldMasterMk cId="3274074470" sldId="2147483815"/>
            <pc:sldLayoutMk cId="2641437438" sldId="2147483834"/>
          </pc:sldLayoutMkLst>
        </pc:sldLayoutChg>
        <pc:sldLayoutChg chg="del">
          <pc:chgData name="Tosunyan,Ruben (LEG) BIG-AT-V" userId="ff7735aa-bb60-4cbf-9676-e30a15d91d47" providerId="ADAL" clId="{E632DDF7-A19C-46B3-8145-331ACE7BDB65}" dt="2023-04-09T19:16:16.363" v="466" actId="47"/>
          <pc:sldLayoutMkLst>
            <pc:docMk/>
            <pc:sldMasterMk cId="3274074470" sldId="2147483815"/>
            <pc:sldLayoutMk cId="2261364710" sldId="2147483835"/>
          </pc:sldLayoutMkLst>
        </pc:sldLayoutChg>
        <pc:sldLayoutChg chg="del">
          <pc:chgData name="Tosunyan,Ruben (LEG) BIG-AT-V" userId="ff7735aa-bb60-4cbf-9676-e30a15d91d47" providerId="ADAL" clId="{E632DDF7-A19C-46B3-8145-331ACE7BDB65}" dt="2023-04-09T19:16:08.827" v="463" actId="47"/>
          <pc:sldLayoutMkLst>
            <pc:docMk/>
            <pc:sldMasterMk cId="3274074470" sldId="2147483815"/>
            <pc:sldLayoutMk cId="3591735412" sldId="214748383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691B1-B82E-4337-8B50-82C11796C2D8}" type="doc">
      <dgm:prSet loTypeId="urn:microsoft.com/office/officeart/2005/8/layout/hierarchy4" loCatId="list" qsTypeId="urn:microsoft.com/office/officeart/2005/8/quickstyle/simple4" qsCatId="simple" csTypeId="urn:microsoft.com/office/officeart/2005/8/colors/accent6_2" csCatId="accent6" phldr="1"/>
      <dgm:spPr/>
      <dgm:t>
        <a:bodyPr/>
        <a:lstStyle/>
        <a:p>
          <a:endParaRPr lang="de-AT"/>
        </a:p>
      </dgm:t>
    </dgm:pt>
    <dgm:pt modelId="{1D646CC0-0ACA-47E9-A57E-00B1192D9508}">
      <dgm:prSet phldrT="[Text]"/>
      <dgm:spPr/>
      <dgm:t>
        <a:bodyPr/>
        <a:lstStyle/>
        <a:p>
          <a:r>
            <a:rPr lang="de-AT" dirty="0"/>
            <a:t>Technology Management</a:t>
          </a:r>
        </a:p>
      </dgm:t>
    </dgm:pt>
    <dgm:pt modelId="{A874B3CB-FC92-41C9-B11C-3A4847A570F8}" type="parTrans" cxnId="{162E3E4B-9255-42C2-AD50-50DA53E7968C}">
      <dgm:prSet/>
      <dgm:spPr/>
      <dgm:t>
        <a:bodyPr/>
        <a:lstStyle/>
        <a:p>
          <a:endParaRPr lang="de-AT"/>
        </a:p>
      </dgm:t>
    </dgm:pt>
    <dgm:pt modelId="{BA6C3CD7-B3F4-4558-83C0-D34B0467FD0D}" type="sibTrans" cxnId="{162E3E4B-9255-42C2-AD50-50DA53E7968C}">
      <dgm:prSet/>
      <dgm:spPr/>
      <dgm:t>
        <a:bodyPr/>
        <a:lstStyle/>
        <a:p>
          <a:endParaRPr lang="de-AT"/>
        </a:p>
      </dgm:t>
    </dgm:pt>
    <dgm:pt modelId="{CE445538-4178-4FDC-A974-4DB7BCAE2D82}">
      <dgm:prSet phldrT="[Text]"/>
      <dgm:spPr/>
      <dgm:t>
        <a:bodyPr/>
        <a:lstStyle/>
        <a:p>
          <a:r>
            <a:rPr lang="de-AT" dirty="0"/>
            <a:t>Project Management</a:t>
          </a:r>
        </a:p>
      </dgm:t>
    </dgm:pt>
    <dgm:pt modelId="{31A2E086-B252-45B9-910C-4C19A06C8A3F}" type="parTrans" cxnId="{2AA4291D-BA0B-4293-BEC1-898AC4CB992A}">
      <dgm:prSet/>
      <dgm:spPr/>
      <dgm:t>
        <a:bodyPr/>
        <a:lstStyle/>
        <a:p>
          <a:endParaRPr lang="de-AT"/>
        </a:p>
      </dgm:t>
    </dgm:pt>
    <dgm:pt modelId="{99EDDE65-07F4-4FC4-BF86-4133C813E201}" type="sibTrans" cxnId="{2AA4291D-BA0B-4293-BEC1-898AC4CB992A}">
      <dgm:prSet/>
      <dgm:spPr/>
      <dgm:t>
        <a:bodyPr/>
        <a:lstStyle/>
        <a:p>
          <a:endParaRPr lang="de-AT"/>
        </a:p>
      </dgm:t>
    </dgm:pt>
    <dgm:pt modelId="{88B1012D-04E6-4B72-9CEF-4CBCB93C8C2F}">
      <dgm:prSet phldrT="[Text]"/>
      <dgm:spPr/>
      <dgm:t>
        <a:bodyPr/>
        <a:lstStyle/>
        <a:p>
          <a:r>
            <a:rPr lang="de-AT" dirty="0"/>
            <a:t>Business </a:t>
          </a:r>
          <a:r>
            <a:rPr lang="en-US" noProof="0" dirty="0"/>
            <a:t>Intelligence</a:t>
          </a:r>
        </a:p>
      </dgm:t>
    </dgm:pt>
    <dgm:pt modelId="{CA7D96AA-D3A7-428A-90CF-2C08F10A5B96}" type="parTrans" cxnId="{9261E37E-EED0-4570-AF4E-DAADCB8B4E87}">
      <dgm:prSet/>
      <dgm:spPr/>
      <dgm:t>
        <a:bodyPr/>
        <a:lstStyle/>
        <a:p>
          <a:endParaRPr lang="de-AT"/>
        </a:p>
      </dgm:t>
    </dgm:pt>
    <dgm:pt modelId="{70E464E5-F835-4D16-B27B-2B70A2F61BD8}" type="sibTrans" cxnId="{9261E37E-EED0-4570-AF4E-DAADCB8B4E87}">
      <dgm:prSet/>
      <dgm:spPr/>
      <dgm:t>
        <a:bodyPr/>
        <a:lstStyle/>
        <a:p>
          <a:endParaRPr lang="de-AT"/>
        </a:p>
      </dgm:t>
    </dgm:pt>
    <dgm:pt modelId="{45B357B8-0DB0-40B9-BDDE-C754C64E14CE}">
      <dgm:prSet phldrT="[Text]"/>
      <dgm:spPr/>
      <dgm:t>
        <a:bodyPr/>
        <a:lstStyle/>
        <a:p>
          <a:r>
            <a:rPr lang="de-AT" dirty="0"/>
            <a:t>Information Governance</a:t>
          </a:r>
        </a:p>
      </dgm:t>
    </dgm:pt>
    <dgm:pt modelId="{80DD7B69-890A-4CBE-A80E-724D5751D11E}" type="parTrans" cxnId="{A5945315-177B-4AB9-8112-CD951796CE59}">
      <dgm:prSet/>
      <dgm:spPr/>
      <dgm:t>
        <a:bodyPr/>
        <a:lstStyle/>
        <a:p>
          <a:endParaRPr lang="de-AT"/>
        </a:p>
      </dgm:t>
    </dgm:pt>
    <dgm:pt modelId="{5839EC3A-C6F0-4CEB-AFFE-7A59686EA17D}" type="sibTrans" cxnId="{A5945315-177B-4AB9-8112-CD951796CE59}">
      <dgm:prSet/>
      <dgm:spPr/>
      <dgm:t>
        <a:bodyPr/>
        <a:lstStyle/>
        <a:p>
          <a:endParaRPr lang="de-AT"/>
        </a:p>
      </dgm:t>
    </dgm:pt>
    <dgm:pt modelId="{2472D52E-D98F-43AB-8A56-EC0543680D7B}">
      <dgm:prSet phldrT="[Text]"/>
      <dgm:spPr/>
      <dgm:t>
        <a:bodyPr/>
        <a:lstStyle/>
        <a:p>
          <a:r>
            <a:rPr lang="en-US" noProof="0" dirty="0"/>
            <a:t>Training</a:t>
          </a:r>
        </a:p>
      </dgm:t>
    </dgm:pt>
    <dgm:pt modelId="{F1A1B245-0441-44ED-9728-F324CC6E12F1}" type="parTrans" cxnId="{0437C250-4DD2-4444-BD66-60B947C5324B}">
      <dgm:prSet/>
      <dgm:spPr/>
      <dgm:t>
        <a:bodyPr/>
        <a:lstStyle/>
        <a:p>
          <a:endParaRPr lang="de-AT"/>
        </a:p>
      </dgm:t>
    </dgm:pt>
    <dgm:pt modelId="{5AAED1D6-B0FF-45F7-9BEA-49A9E7C4D327}" type="sibTrans" cxnId="{0437C250-4DD2-4444-BD66-60B947C5324B}">
      <dgm:prSet/>
      <dgm:spPr/>
      <dgm:t>
        <a:bodyPr/>
        <a:lstStyle/>
        <a:p>
          <a:endParaRPr lang="de-AT"/>
        </a:p>
      </dgm:t>
    </dgm:pt>
    <dgm:pt modelId="{8C07D450-0478-4E3F-B787-1A044DF8BC3A}">
      <dgm:prSet phldrT="[Text]"/>
      <dgm:spPr/>
      <dgm:t>
        <a:bodyPr/>
        <a:lstStyle/>
        <a:p>
          <a:r>
            <a:rPr lang="de-AT" dirty="0"/>
            <a:t>Matter Management</a:t>
          </a:r>
        </a:p>
      </dgm:t>
    </dgm:pt>
    <dgm:pt modelId="{258394E3-AFF6-497E-ADBB-395373BE5A3D}" type="parTrans" cxnId="{927063D0-B02F-4B6E-BEFF-E0DCB8A4783B}">
      <dgm:prSet/>
      <dgm:spPr/>
      <dgm:t>
        <a:bodyPr/>
        <a:lstStyle/>
        <a:p>
          <a:endParaRPr lang="de-AT"/>
        </a:p>
      </dgm:t>
    </dgm:pt>
    <dgm:pt modelId="{9E492A82-5B05-47D2-8E7E-9AB35EAA4CAB}" type="sibTrans" cxnId="{927063D0-B02F-4B6E-BEFF-E0DCB8A4783B}">
      <dgm:prSet/>
      <dgm:spPr/>
      <dgm:t>
        <a:bodyPr/>
        <a:lstStyle/>
        <a:p>
          <a:endParaRPr lang="de-AT"/>
        </a:p>
      </dgm:t>
    </dgm:pt>
    <dgm:pt modelId="{227CBBDA-7F45-46DE-A00A-3409DF9C11FD}">
      <dgm:prSet phldrT="[Text]"/>
      <dgm:spPr/>
      <dgm:t>
        <a:bodyPr/>
        <a:lstStyle/>
        <a:p>
          <a:r>
            <a:rPr lang="de-AT" dirty="0"/>
            <a:t>Knowledge Management</a:t>
          </a:r>
        </a:p>
      </dgm:t>
    </dgm:pt>
    <dgm:pt modelId="{A55484E7-7813-4DA3-8ECF-83FC6F53E32F}" type="parTrans" cxnId="{D610C1D1-AABD-4676-83F8-49B6B1D947D5}">
      <dgm:prSet/>
      <dgm:spPr/>
      <dgm:t>
        <a:bodyPr/>
        <a:lstStyle/>
        <a:p>
          <a:endParaRPr lang="de-AT"/>
        </a:p>
      </dgm:t>
    </dgm:pt>
    <dgm:pt modelId="{2007B573-13CF-4997-8BF9-0058F907783A}" type="sibTrans" cxnId="{D610C1D1-AABD-4676-83F8-49B6B1D947D5}">
      <dgm:prSet/>
      <dgm:spPr/>
      <dgm:t>
        <a:bodyPr/>
        <a:lstStyle/>
        <a:p>
          <a:endParaRPr lang="de-AT"/>
        </a:p>
      </dgm:t>
    </dgm:pt>
    <dgm:pt modelId="{287F28CD-63A6-4BEA-89E2-7BAF04AA7397}">
      <dgm:prSet phldrT="[Text]"/>
      <dgm:spPr/>
      <dgm:t>
        <a:bodyPr/>
        <a:lstStyle/>
        <a:p>
          <a:r>
            <a:rPr lang="de-AT" dirty="0"/>
            <a:t>Legal Research</a:t>
          </a:r>
        </a:p>
      </dgm:t>
    </dgm:pt>
    <dgm:pt modelId="{68ED5C7E-4944-4C66-90DC-7E8AB9503383}" type="parTrans" cxnId="{6A1A9DF7-7938-4243-B02F-A3DB5B2BDFEC}">
      <dgm:prSet/>
      <dgm:spPr/>
      <dgm:t>
        <a:bodyPr/>
        <a:lstStyle/>
        <a:p>
          <a:endParaRPr lang="de-AT"/>
        </a:p>
      </dgm:t>
    </dgm:pt>
    <dgm:pt modelId="{234DC85B-286C-4401-B35C-F6C86ABCF8D8}" type="sibTrans" cxnId="{6A1A9DF7-7938-4243-B02F-A3DB5B2BDFEC}">
      <dgm:prSet/>
      <dgm:spPr/>
      <dgm:t>
        <a:bodyPr/>
        <a:lstStyle/>
        <a:p>
          <a:endParaRPr lang="de-AT"/>
        </a:p>
      </dgm:t>
    </dgm:pt>
    <dgm:pt modelId="{ECA59AFF-5EF1-4C56-A91B-5BCF7455201D}">
      <dgm:prSet phldrT="[Text]"/>
      <dgm:spPr/>
      <dgm:t>
        <a:bodyPr/>
        <a:lstStyle/>
        <a:p>
          <a:r>
            <a:rPr lang="de-AT" dirty="0"/>
            <a:t>Firm and Vendor Management</a:t>
          </a:r>
        </a:p>
      </dgm:t>
    </dgm:pt>
    <dgm:pt modelId="{D9206AFF-43BE-4DB8-B9F0-F00C92087C5C}" type="parTrans" cxnId="{984C1579-3F5B-4469-8CDC-86E1E8DD9171}">
      <dgm:prSet/>
      <dgm:spPr/>
      <dgm:t>
        <a:bodyPr/>
        <a:lstStyle/>
        <a:p>
          <a:endParaRPr lang="de-AT"/>
        </a:p>
      </dgm:t>
    </dgm:pt>
    <dgm:pt modelId="{519D1BAB-7A27-4D42-B8C5-3D2AE9083506}" type="sibTrans" cxnId="{984C1579-3F5B-4469-8CDC-86E1E8DD9171}">
      <dgm:prSet/>
      <dgm:spPr/>
      <dgm:t>
        <a:bodyPr/>
        <a:lstStyle/>
        <a:p>
          <a:endParaRPr lang="de-AT"/>
        </a:p>
      </dgm:t>
    </dgm:pt>
    <dgm:pt modelId="{FD9E7849-548B-4ADF-9239-77F3A3524904}">
      <dgm:prSet phldrT="[Text]"/>
      <dgm:spPr/>
      <dgm:t>
        <a:bodyPr/>
        <a:lstStyle/>
        <a:p>
          <a:r>
            <a:rPr lang="de-AT" dirty="0"/>
            <a:t>Financial Management</a:t>
          </a:r>
        </a:p>
      </dgm:t>
    </dgm:pt>
    <dgm:pt modelId="{5850BB12-2C9E-4FF3-AE41-CEAFBA7DB05A}" type="sibTrans" cxnId="{BC7948CB-9B66-4A07-9730-4A6E72015006}">
      <dgm:prSet/>
      <dgm:spPr/>
      <dgm:t>
        <a:bodyPr/>
        <a:lstStyle/>
        <a:p>
          <a:endParaRPr lang="de-AT"/>
        </a:p>
      </dgm:t>
    </dgm:pt>
    <dgm:pt modelId="{73150BE7-8CA1-472B-8034-F613DD3A0DD6}" type="parTrans" cxnId="{BC7948CB-9B66-4A07-9730-4A6E72015006}">
      <dgm:prSet/>
      <dgm:spPr/>
      <dgm:t>
        <a:bodyPr/>
        <a:lstStyle/>
        <a:p>
          <a:endParaRPr lang="de-AT"/>
        </a:p>
      </dgm:t>
    </dgm:pt>
    <dgm:pt modelId="{F3784D37-03B1-4216-BE41-EF94AEA312BD}" type="pres">
      <dgm:prSet presAssocID="{BFA691B1-B82E-4337-8B50-82C11796C2D8}" presName="Name0" presStyleCnt="0">
        <dgm:presLayoutVars>
          <dgm:chPref val="1"/>
          <dgm:dir/>
          <dgm:animOne val="branch"/>
          <dgm:animLvl val="lvl"/>
          <dgm:resizeHandles/>
        </dgm:presLayoutVars>
      </dgm:prSet>
      <dgm:spPr/>
    </dgm:pt>
    <dgm:pt modelId="{7D972D08-48DD-440C-965E-F88D4449CB4E}" type="pres">
      <dgm:prSet presAssocID="{1D646CC0-0ACA-47E9-A57E-00B1192D9508}" presName="vertOne" presStyleCnt="0"/>
      <dgm:spPr/>
    </dgm:pt>
    <dgm:pt modelId="{784173E5-345C-486A-A1CF-F24AF818DF02}" type="pres">
      <dgm:prSet presAssocID="{1D646CC0-0ACA-47E9-A57E-00B1192D9508}" presName="txOne" presStyleLbl="node0" presStyleIdx="0" presStyleCnt="3">
        <dgm:presLayoutVars>
          <dgm:chPref val="3"/>
        </dgm:presLayoutVars>
      </dgm:prSet>
      <dgm:spPr/>
    </dgm:pt>
    <dgm:pt modelId="{EECFE9DA-FDB5-4B4A-AECF-E4CE86E342B9}" type="pres">
      <dgm:prSet presAssocID="{1D646CC0-0ACA-47E9-A57E-00B1192D9508}" presName="parTransOne" presStyleCnt="0"/>
      <dgm:spPr/>
    </dgm:pt>
    <dgm:pt modelId="{1585A739-3295-42E1-A48E-775EB148B9EC}" type="pres">
      <dgm:prSet presAssocID="{1D646CC0-0ACA-47E9-A57E-00B1192D9508}" presName="horzOne" presStyleCnt="0"/>
      <dgm:spPr/>
    </dgm:pt>
    <dgm:pt modelId="{A0EC601A-8B23-401A-8786-B2FD837EFA40}" type="pres">
      <dgm:prSet presAssocID="{FD9E7849-548B-4ADF-9239-77F3A3524904}" presName="vertTwo" presStyleCnt="0"/>
      <dgm:spPr/>
    </dgm:pt>
    <dgm:pt modelId="{C52A60D8-58B3-479F-93DE-0F0D3ADA2378}" type="pres">
      <dgm:prSet presAssocID="{FD9E7849-548B-4ADF-9239-77F3A3524904}" presName="txTwo" presStyleLbl="node2" presStyleIdx="0" presStyleCnt="4">
        <dgm:presLayoutVars>
          <dgm:chPref val="3"/>
        </dgm:presLayoutVars>
      </dgm:prSet>
      <dgm:spPr/>
    </dgm:pt>
    <dgm:pt modelId="{F537B326-6A24-476E-BA6E-5D1A46C53767}" type="pres">
      <dgm:prSet presAssocID="{FD9E7849-548B-4ADF-9239-77F3A3524904}" presName="parTransTwo" presStyleCnt="0"/>
      <dgm:spPr/>
    </dgm:pt>
    <dgm:pt modelId="{CB88D226-52A1-4B35-92F0-228FF35AE7F7}" type="pres">
      <dgm:prSet presAssocID="{FD9E7849-548B-4ADF-9239-77F3A3524904}" presName="horzTwo" presStyleCnt="0"/>
      <dgm:spPr/>
    </dgm:pt>
    <dgm:pt modelId="{4A0C2749-2147-4547-92A5-83D22A0D5DC8}" type="pres">
      <dgm:prSet presAssocID="{CE445538-4178-4FDC-A974-4DB7BCAE2D82}" presName="vertThree" presStyleCnt="0"/>
      <dgm:spPr/>
    </dgm:pt>
    <dgm:pt modelId="{9C6E2248-E2A6-464F-B5AC-7DCF74B67387}" type="pres">
      <dgm:prSet presAssocID="{CE445538-4178-4FDC-A974-4DB7BCAE2D82}" presName="txThree" presStyleLbl="node3" presStyleIdx="0" presStyleCnt="3">
        <dgm:presLayoutVars>
          <dgm:chPref val="3"/>
        </dgm:presLayoutVars>
      </dgm:prSet>
      <dgm:spPr/>
    </dgm:pt>
    <dgm:pt modelId="{110B2908-2D9A-4831-A40B-EAE6540AA414}" type="pres">
      <dgm:prSet presAssocID="{CE445538-4178-4FDC-A974-4DB7BCAE2D82}" presName="horzThree" presStyleCnt="0"/>
      <dgm:spPr/>
    </dgm:pt>
    <dgm:pt modelId="{EE3DA184-7259-466A-BB25-EDAE6A60E931}" type="pres">
      <dgm:prSet presAssocID="{99EDDE65-07F4-4FC4-BF86-4133C813E201}" presName="sibSpaceThree" presStyleCnt="0"/>
      <dgm:spPr/>
    </dgm:pt>
    <dgm:pt modelId="{F1D2AFAD-A3AA-4298-9B99-BC6FB1740822}" type="pres">
      <dgm:prSet presAssocID="{88B1012D-04E6-4B72-9CEF-4CBCB93C8C2F}" presName="vertThree" presStyleCnt="0"/>
      <dgm:spPr/>
    </dgm:pt>
    <dgm:pt modelId="{49A58CE4-2239-4D06-A1A8-ABB262561C51}" type="pres">
      <dgm:prSet presAssocID="{88B1012D-04E6-4B72-9CEF-4CBCB93C8C2F}" presName="txThree" presStyleLbl="node3" presStyleIdx="1" presStyleCnt="3">
        <dgm:presLayoutVars>
          <dgm:chPref val="3"/>
        </dgm:presLayoutVars>
      </dgm:prSet>
      <dgm:spPr/>
    </dgm:pt>
    <dgm:pt modelId="{7F725DCF-F674-40CE-AC42-1FFA5380AE07}" type="pres">
      <dgm:prSet presAssocID="{88B1012D-04E6-4B72-9CEF-4CBCB93C8C2F}" presName="horzThree" presStyleCnt="0"/>
      <dgm:spPr/>
    </dgm:pt>
    <dgm:pt modelId="{132C200F-AEEB-4839-9B40-08D4396D836B}" type="pres">
      <dgm:prSet presAssocID="{5850BB12-2C9E-4FF3-AE41-CEAFBA7DB05A}" presName="sibSpaceTwo" presStyleCnt="0"/>
      <dgm:spPr/>
    </dgm:pt>
    <dgm:pt modelId="{ECCA60DA-137F-4666-8AE7-CCB3F3E91677}" type="pres">
      <dgm:prSet presAssocID="{45B357B8-0DB0-40B9-BDDE-C754C64E14CE}" presName="vertTwo" presStyleCnt="0"/>
      <dgm:spPr/>
    </dgm:pt>
    <dgm:pt modelId="{93C721E2-09F8-4598-8397-51E2FBCB3064}" type="pres">
      <dgm:prSet presAssocID="{45B357B8-0DB0-40B9-BDDE-C754C64E14CE}" presName="txTwo" presStyleLbl="node2" presStyleIdx="1" presStyleCnt="4">
        <dgm:presLayoutVars>
          <dgm:chPref val="3"/>
        </dgm:presLayoutVars>
      </dgm:prSet>
      <dgm:spPr/>
    </dgm:pt>
    <dgm:pt modelId="{B43B7E46-1337-4975-8727-2F194E71FF4E}" type="pres">
      <dgm:prSet presAssocID="{45B357B8-0DB0-40B9-BDDE-C754C64E14CE}" presName="parTransTwo" presStyleCnt="0"/>
      <dgm:spPr/>
    </dgm:pt>
    <dgm:pt modelId="{1A91E6F2-750A-4AFD-9827-4EA697629D82}" type="pres">
      <dgm:prSet presAssocID="{45B357B8-0DB0-40B9-BDDE-C754C64E14CE}" presName="horzTwo" presStyleCnt="0"/>
      <dgm:spPr/>
    </dgm:pt>
    <dgm:pt modelId="{5D2669EA-3E94-4AD7-9927-BAA1B8D2CC58}" type="pres">
      <dgm:prSet presAssocID="{2472D52E-D98F-43AB-8A56-EC0543680D7B}" presName="vertThree" presStyleCnt="0"/>
      <dgm:spPr/>
    </dgm:pt>
    <dgm:pt modelId="{E6A50D76-C878-4F6B-B2E2-D511C2D5A77D}" type="pres">
      <dgm:prSet presAssocID="{2472D52E-D98F-43AB-8A56-EC0543680D7B}" presName="txThree" presStyleLbl="node3" presStyleIdx="2" presStyleCnt="3">
        <dgm:presLayoutVars>
          <dgm:chPref val="3"/>
        </dgm:presLayoutVars>
      </dgm:prSet>
      <dgm:spPr/>
    </dgm:pt>
    <dgm:pt modelId="{E69FA737-7933-4433-8E24-3B1022391864}" type="pres">
      <dgm:prSet presAssocID="{2472D52E-D98F-43AB-8A56-EC0543680D7B}" presName="horzThree" presStyleCnt="0"/>
      <dgm:spPr/>
    </dgm:pt>
    <dgm:pt modelId="{EAB7F9E8-DF92-4CF7-A864-0AF6F627BC87}" type="pres">
      <dgm:prSet presAssocID="{5839EC3A-C6F0-4CEB-AFFE-7A59686EA17D}" presName="sibSpaceTwo" presStyleCnt="0"/>
      <dgm:spPr/>
    </dgm:pt>
    <dgm:pt modelId="{8E0450A9-0746-4FD6-B1E8-7753C8DC291D}" type="pres">
      <dgm:prSet presAssocID="{8C07D450-0478-4E3F-B787-1A044DF8BC3A}" presName="vertTwo" presStyleCnt="0"/>
      <dgm:spPr/>
    </dgm:pt>
    <dgm:pt modelId="{82E414D0-D586-4147-B56F-CCF1A56920B4}" type="pres">
      <dgm:prSet presAssocID="{8C07D450-0478-4E3F-B787-1A044DF8BC3A}" presName="txTwo" presStyleLbl="node2" presStyleIdx="2" presStyleCnt="4">
        <dgm:presLayoutVars>
          <dgm:chPref val="3"/>
        </dgm:presLayoutVars>
      </dgm:prSet>
      <dgm:spPr/>
    </dgm:pt>
    <dgm:pt modelId="{9437E785-DC2D-4841-90F5-EAB099ABE9F8}" type="pres">
      <dgm:prSet presAssocID="{8C07D450-0478-4E3F-B787-1A044DF8BC3A}" presName="horzTwo" presStyleCnt="0"/>
      <dgm:spPr/>
    </dgm:pt>
    <dgm:pt modelId="{E2E649F2-01E1-49F8-B8F1-08172F9DF8A9}" type="pres">
      <dgm:prSet presAssocID="{9E492A82-5B05-47D2-8E7E-9AB35EAA4CAB}" presName="sibSpaceTwo" presStyleCnt="0"/>
      <dgm:spPr/>
    </dgm:pt>
    <dgm:pt modelId="{1C6FCB2E-F75D-477B-9374-18E365A59E5F}" type="pres">
      <dgm:prSet presAssocID="{227CBBDA-7F45-46DE-A00A-3409DF9C11FD}" presName="vertTwo" presStyleCnt="0"/>
      <dgm:spPr/>
    </dgm:pt>
    <dgm:pt modelId="{1F399046-6890-47D1-AED5-14B9B97C1D0C}" type="pres">
      <dgm:prSet presAssocID="{227CBBDA-7F45-46DE-A00A-3409DF9C11FD}" presName="txTwo" presStyleLbl="node2" presStyleIdx="3" presStyleCnt="4">
        <dgm:presLayoutVars>
          <dgm:chPref val="3"/>
        </dgm:presLayoutVars>
      </dgm:prSet>
      <dgm:spPr/>
    </dgm:pt>
    <dgm:pt modelId="{3BE5C82A-9BD6-4913-9E86-F52C9DF6B363}" type="pres">
      <dgm:prSet presAssocID="{227CBBDA-7F45-46DE-A00A-3409DF9C11FD}" presName="horzTwo" presStyleCnt="0"/>
      <dgm:spPr/>
    </dgm:pt>
    <dgm:pt modelId="{6117AD76-0F4C-4413-BE71-1D3FFBE54C01}" type="pres">
      <dgm:prSet presAssocID="{BA6C3CD7-B3F4-4558-83C0-D34B0467FD0D}" presName="sibSpaceOne" presStyleCnt="0"/>
      <dgm:spPr/>
    </dgm:pt>
    <dgm:pt modelId="{8F03EA95-095A-407B-B8E7-050F333130A8}" type="pres">
      <dgm:prSet presAssocID="{287F28CD-63A6-4BEA-89E2-7BAF04AA7397}" presName="vertOne" presStyleCnt="0"/>
      <dgm:spPr/>
    </dgm:pt>
    <dgm:pt modelId="{27F3507F-22AE-4509-A4CE-7B695FE49CC8}" type="pres">
      <dgm:prSet presAssocID="{287F28CD-63A6-4BEA-89E2-7BAF04AA7397}" presName="txOne" presStyleLbl="node0" presStyleIdx="1" presStyleCnt="3" custLinFactX="-100000" custLinFactY="100000" custLinFactNeighborX="-123118" custLinFactNeighborY="136727">
        <dgm:presLayoutVars>
          <dgm:chPref val="3"/>
        </dgm:presLayoutVars>
      </dgm:prSet>
      <dgm:spPr/>
    </dgm:pt>
    <dgm:pt modelId="{1AAC8A90-8E68-4FEB-9233-1C3E0CEE96FB}" type="pres">
      <dgm:prSet presAssocID="{287F28CD-63A6-4BEA-89E2-7BAF04AA7397}" presName="horzOne" presStyleCnt="0"/>
      <dgm:spPr/>
    </dgm:pt>
    <dgm:pt modelId="{CE674209-9D7E-4D51-BF88-7A77E53439E8}" type="pres">
      <dgm:prSet presAssocID="{234DC85B-286C-4401-B35C-F6C86ABCF8D8}" presName="sibSpaceOne" presStyleCnt="0"/>
      <dgm:spPr/>
    </dgm:pt>
    <dgm:pt modelId="{FBA0CB8A-CD04-4D83-9983-9168548FCA09}" type="pres">
      <dgm:prSet presAssocID="{ECA59AFF-5EF1-4C56-A91B-5BCF7455201D}" presName="vertOne" presStyleCnt="0"/>
      <dgm:spPr/>
    </dgm:pt>
    <dgm:pt modelId="{283A2264-9FE5-4C3E-8935-DD5DD3AC4B08}" type="pres">
      <dgm:prSet presAssocID="{ECA59AFF-5EF1-4C56-A91B-5BCF7455201D}" presName="txOne" presStyleLbl="node0" presStyleIdx="2" presStyleCnt="3" custLinFactX="-100000" custLinFactY="100000" custLinFactNeighborX="-132270" custLinFactNeighborY="134826">
        <dgm:presLayoutVars>
          <dgm:chPref val="3"/>
        </dgm:presLayoutVars>
      </dgm:prSet>
      <dgm:spPr/>
    </dgm:pt>
    <dgm:pt modelId="{D7FE3CA5-76A6-432C-84EF-1C3C6BCCA0AC}" type="pres">
      <dgm:prSet presAssocID="{ECA59AFF-5EF1-4C56-A91B-5BCF7455201D}" presName="horzOne" presStyleCnt="0"/>
      <dgm:spPr/>
    </dgm:pt>
  </dgm:ptLst>
  <dgm:cxnLst>
    <dgm:cxn modelId="{D29FBA09-E452-4BFC-8C81-228E579B38D5}" type="presOf" srcId="{1D646CC0-0ACA-47E9-A57E-00B1192D9508}" destId="{784173E5-345C-486A-A1CF-F24AF818DF02}" srcOrd="0" destOrd="0" presId="urn:microsoft.com/office/officeart/2005/8/layout/hierarchy4"/>
    <dgm:cxn modelId="{A5945315-177B-4AB9-8112-CD951796CE59}" srcId="{1D646CC0-0ACA-47E9-A57E-00B1192D9508}" destId="{45B357B8-0DB0-40B9-BDDE-C754C64E14CE}" srcOrd="1" destOrd="0" parTransId="{80DD7B69-890A-4CBE-A80E-724D5751D11E}" sibTransId="{5839EC3A-C6F0-4CEB-AFFE-7A59686EA17D}"/>
    <dgm:cxn modelId="{2AA4291D-BA0B-4293-BEC1-898AC4CB992A}" srcId="{FD9E7849-548B-4ADF-9239-77F3A3524904}" destId="{CE445538-4178-4FDC-A974-4DB7BCAE2D82}" srcOrd="0" destOrd="0" parTransId="{31A2E086-B252-45B9-910C-4C19A06C8A3F}" sibTransId="{99EDDE65-07F4-4FC4-BF86-4133C813E201}"/>
    <dgm:cxn modelId="{08043638-C571-48BD-861E-0785B0AE38F3}" type="presOf" srcId="{2472D52E-D98F-43AB-8A56-EC0543680D7B}" destId="{E6A50D76-C878-4F6B-B2E2-D511C2D5A77D}" srcOrd="0" destOrd="0" presId="urn:microsoft.com/office/officeart/2005/8/layout/hierarchy4"/>
    <dgm:cxn modelId="{EE01443E-78DC-4AC7-9CDE-842E3B62AC85}" type="presOf" srcId="{BFA691B1-B82E-4337-8B50-82C11796C2D8}" destId="{F3784D37-03B1-4216-BE41-EF94AEA312BD}" srcOrd="0" destOrd="0" presId="urn:microsoft.com/office/officeart/2005/8/layout/hierarchy4"/>
    <dgm:cxn modelId="{31628D60-5A08-40B0-BF68-15D07CA73672}" type="presOf" srcId="{FD9E7849-548B-4ADF-9239-77F3A3524904}" destId="{C52A60D8-58B3-479F-93DE-0F0D3ADA2378}" srcOrd="0" destOrd="0" presId="urn:microsoft.com/office/officeart/2005/8/layout/hierarchy4"/>
    <dgm:cxn modelId="{162E3E4B-9255-42C2-AD50-50DA53E7968C}" srcId="{BFA691B1-B82E-4337-8B50-82C11796C2D8}" destId="{1D646CC0-0ACA-47E9-A57E-00B1192D9508}" srcOrd="0" destOrd="0" parTransId="{A874B3CB-FC92-41C9-B11C-3A4847A570F8}" sibTransId="{BA6C3CD7-B3F4-4558-83C0-D34B0467FD0D}"/>
    <dgm:cxn modelId="{0437C250-4DD2-4444-BD66-60B947C5324B}" srcId="{45B357B8-0DB0-40B9-BDDE-C754C64E14CE}" destId="{2472D52E-D98F-43AB-8A56-EC0543680D7B}" srcOrd="0" destOrd="0" parTransId="{F1A1B245-0441-44ED-9728-F324CC6E12F1}" sibTransId="{5AAED1D6-B0FF-45F7-9BEA-49A9E7C4D327}"/>
    <dgm:cxn modelId="{984C1579-3F5B-4469-8CDC-86E1E8DD9171}" srcId="{BFA691B1-B82E-4337-8B50-82C11796C2D8}" destId="{ECA59AFF-5EF1-4C56-A91B-5BCF7455201D}" srcOrd="2" destOrd="0" parTransId="{D9206AFF-43BE-4DB8-B9F0-F00C92087C5C}" sibTransId="{519D1BAB-7A27-4D42-B8C5-3D2AE9083506}"/>
    <dgm:cxn modelId="{9261E37E-EED0-4570-AF4E-DAADCB8B4E87}" srcId="{FD9E7849-548B-4ADF-9239-77F3A3524904}" destId="{88B1012D-04E6-4B72-9CEF-4CBCB93C8C2F}" srcOrd="1" destOrd="0" parTransId="{CA7D96AA-D3A7-428A-90CF-2C08F10A5B96}" sibTransId="{70E464E5-F835-4D16-B27B-2B70A2F61BD8}"/>
    <dgm:cxn modelId="{1A22E9A0-F94B-4508-956F-B58ECB9B719C}" type="presOf" srcId="{45B357B8-0DB0-40B9-BDDE-C754C64E14CE}" destId="{93C721E2-09F8-4598-8397-51E2FBCB3064}" srcOrd="0" destOrd="0" presId="urn:microsoft.com/office/officeart/2005/8/layout/hierarchy4"/>
    <dgm:cxn modelId="{BFB572A6-028E-4B3B-AC14-EB3597F62ED0}" type="presOf" srcId="{CE445538-4178-4FDC-A974-4DB7BCAE2D82}" destId="{9C6E2248-E2A6-464F-B5AC-7DCF74B67387}" srcOrd="0" destOrd="0" presId="urn:microsoft.com/office/officeart/2005/8/layout/hierarchy4"/>
    <dgm:cxn modelId="{651743AE-243F-4864-87D0-F58F544794B9}" type="presOf" srcId="{8C07D450-0478-4E3F-B787-1A044DF8BC3A}" destId="{82E414D0-D586-4147-B56F-CCF1A56920B4}" srcOrd="0" destOrd="0" presId="urn:microsoft.com/office/officeart/2005/8/layout/hierarchy4"/>
    <dgm:cxn modelId="{C84A29B8-D237-448F-973C-2D527F722ACC}" type="presOf" srcId="{ECA59AFF-5EF1-4C56-A91B-5BCF7455201D}" destId="{283A2264-9FE5-4C3E-8935-DD5DD3AC4B08}" srcOrd="0" destOrd="0" presId="urn:microsoft.com/office/officeart/2005/8/layout/hierarchy4"/>
    <dgm:cxn modelId="{1C82B6C1-1A05-4F2F-9F21-0FCBE929E7D3}" type="presOf" srcId="{88B1012D-04E6-4B72-9CEF-4CBCB93C8C2F}" destId="{49A58CE4-2239-4D06-A1A8-ABB262561C51}" srcOrd="0" destOrd="0" presId="urn:microsoft.com/office/officeart/2005/8/layout/hierarchy4"/>
    <dgm:cxn modelId="{BC7948CB-9B66-4A07-9730-4A6E72015006}" srcId="{1D646CC0-0ACA-47E9-A57E-00B1192D9508}" destId="{FD9E7849-548B-4ADF-9239-77F3A3524904}" srcOrd="0" destOrd="0" parTransId="{73150BE7-8CA1-472B-8034-F613DD3A0DD6}" sibTransId="{5850BB12-2C9E-4FF3-AE41-CEAFBA7DB05A}"/>
    <dgm:cxn modelId="{927063D0-B02F-4B6E-BEFF-E0DCB8A4783B}" srcId="{1D646CC0-0ACA-47E9-A57E-00B1192D9508}" destId="{8C07D450-0478-4E3F-B787-1A044DF8BC3A}" srcOrd="2" destOrd="0" parTransId="{258394E3-AFF6-497E-ADBB-395373BE5A3D}" sibTransId="{9E492A82-5B05-47D2-8E7E-9AB35EAA4CAB}"/>
    <dgm:cxn modelId="{D610C1D1-AABD-4676-83F8-49B6B1D947D5}" srcId="{1D646CC0-0ACA-47E9-A57E-00B1192D9508}" destId="{227CBBDA-7F45-46DE-A00A-3409DF9C11FD}" srcOrd="3" destOrd="0" parTransId="{A55484E7-7813-4DA3-8ECF-83FC6F53E32F}" sibTransId="{2007B573-13CF-4997-8BF9-0058F907783A}"/>
    <dgm:cxn modelId="{B26CB1E3-9AD2-42EE-8F02-1BB66E472C7D}" type="presOf" srcId="{227CBBDA-7F45-46DE-A00A-3409DF9C11FD}" destId="{1F399046-6890-47D1-AED5-14B9B97C1D0C}" srcOrd="0" destOrd="0" presId="urn:microsoft.com/office/officeart/2005/8/layout/hierarchy4"/>
    <dgm:cxn modelId="{D0AE25F2-BAEA-44DB-A0A1-9C9504215930}" type="presOf" srcId="{287F28CD-63A6-4BEA-89E2-7BAF04AA7397}" destId="{27F3507F-22AE-4509-A4CE-7B695FE49CC8}" srcOrd="0" destOrd="0" presId="urn:microsoft.com/office/officeart/2005/8/layout/hierarchy4"/>
    <dgm:cxn modelId="{6A1A9DF7-7938-4243-B02F-A3DB5B2BDFEC}" srcId="{BFA691B1-B82E-4337-8B50-82C11796C2D8}" destId="{287F28CD-63A6-4BEA-89E2-7BAF04AA7397}" srcOrd="1" destOrd="0" parTransId="{68ED5C7E-4944-4C66-90DC-7E8AB9503383}" sibTransId="{234DC85B-286C-4401-B35C-F6C86ABCF8D8}"/>
    <dgm:cxn modelId="{35DFD645-CD54-4D4A-BB7E-551443D7BC50}" type="presParOf" srcId="{F3784D37-03B1-4216-BE41-EF94AEA312BD}" destId="{7D972D08-48DD-440C-965E-F88D4449CB4E}" srcOrd="0" destOrd="0" presId="urn:microsoft.com/office/officeart/2005/8/layout/hierarchy4"/>
    <dgm:cxn modelId="{FB6A9677-E509-402F-85AD-52E90D9DF1FA}" type="presParOf" srcId="{7D972D08-48DD-440C-965E-F88D4449CB4E}" destId="{784173E5-345C-486A-A1CF-F24AF818DF02}" srcOrd="0" destOrd="0" presId="urn:microsoft.com/office/officeart/2005/8/layout/hierarchy4"/>
    <dgm:cxn modelId="{6FDC19A5-3CAE-4622-A0DB-F441D6159710}" type="presParOf" srcId="{7D972D08-48DD-440C-965E-F88D4449CB4E}" destId="{EECFE9DA-FDB5-4B4A-AECF-E4CE86E342B9}" srcOrd="1" destOrd="0" presId="urn:microsoft.com/office/officeart/2005/8/layout/hierarchy4"/>
    <dgm:cxn modelId="{AE7E90EA-4192-4730-8098-D1BAB79F0226}" type="presParOf" srcId="{7D972D08-48DD-440C-965E-F88D4449CB4E}" destId="{1585A739-3295-42E1-A48E-775EB148B9EC}" srcOrd="2" destOrd="0" presId="urn:microsoft.com/office/officeart/2005/8/layout/hierarchy4"/>
    <dgm:cxn modelId="{D08E0A70-1F12-4110-AACF-8F54410C82C8}" type="presParOf" srcId="{1585A739-3295-42E1-A48E-775EB148B9EC}" destId="{A0EC601A-8B23-401A-8786-B2FD837EFA40}" srcOrd="0" destOrd="0" presId="urn:microsoft.com/office/officeart/2005/8/layout/hierarchy4"/>
    <dgm:cxn modelId="{49051D01-2F29-4081-8174-9BE032C56DAC}" type="presParOf" srcId="{A0EC601A-8B23-401A-8786-B2FD837EFA40}" destId="{C52A60D8-58B3-479F-93DE-0F0D3ADA2378}" srcOrd="0" destOrd="0" presId="urn:microsoft.com/office/officeart/2005/8/layout/hierarchy4"/>
    <dgm:cxn modelId="{6D4F8032-B41E-4B19-A593-56EFEAB2393A}" type="presParOf" srcId="{A0EC601A-8B23-401A-8786-B2FD837EFA40}" destId="{F537B326-6A24-476E-BA6E-5D1A46C53767}" srcOrd="1" destOrd="0" presId="urn:microsoft.com/office/officeart/2005/8/layout/hierarchy4"/>
    <dgm:cxn modelId="{70378496-A6BE-4D0B-8E24-E54949AB96C5}" type="presParOf" srcId="{A0EC601A-8B23-401A-8786-B2FD837EFA40}" destId="{CB88D226-52A1-4B35-92F0-228FF35AE7F7}" srcOrd="2" destOrd="0" presId="urn:microsoft.com/office/officeart/2005/8/layout/hierarchy4"/>
    <dgm:cxn modelId="{CB48D48B-F6FA-495A-B962-3CC469CCC75D}" type="presParOf" srcId="{CB88D226-52A1-4B35-92F0-228FF35AE7F7}" destId="{4A0C2749-2147-4547-92A5-83D22A0D5DC8}" srcOrd="0" destOrd="0" presId="urn:microsoft.com/office/officeart/2005/8/layout/hierarchy4"/>
    <dgm:cxn modelId="{D727FCDB-88CA-439C-82FB-7B88A85DCDD7}" type="presParOf" srcId="{4A0C2749-2147-4547-92A5-83D22A0D5DC8}" destId="{9C6E2248-E2A6-464F-B5AC-7DCF74B67387}" srcOrd="0" destOrd="0" presId="urn:microsoft.com/office/officeart/2005/8/layout/hierarchy4"/>
    <dgm:cxn modelId="{2FF65944-0A77-41CC-BD5F-472870F46BBC}" type="presParOf" srcId="{4A0C2749-2147-4547-92A5-83D22A0D5DC8}" destId="{110B2908-2D9A-4831-A40B-EAE6540AA414}" srcOrd="1" destOrd="0" presId="urn:microsoft.com/office/officeart/2005/8/layout/hierarchy4"/>
    <dgm:cxn modelId="{9E65BCE9-B746-4E16-A007-297A08DB4898}" type="presParOf" srcId="{CB88D226-52A1-4B35-92F0-228FF35AE7F7}" destId="{EE3DA184-7259-466A-BB25-EDAE6A60E931}" srcOrd="1" destOrd="0" presId="urn:microsoft.com/office/officeart/2005/8/layout/hierarchy4"/>
    <dgm:cxn modelId="{A5C11013-8496-441A-8F3C-7F9EB9914243}" type="presParOf" srcId="{CB88D226-52A1-4B35-92F0-228FF35AE7F7}" destId="{F1D2AFAD-A3AA-4298-9B99-BC6FB1740822}" srcOrd="2" destOrd="0" presId="urn:microsoft.com/office/officeart/2005/8/layout/hierarchy4"/>
    <dgm:cxn modelId="{00816443-36B3-48AF-B4CC-4C379DF33786}" type="presParOf" srcId="{F1D2AFAD-A3AA-4298-9B99-BC6FB1740822}" destId="{49A58CE4-2239-4D06-A1A8-ABB262561C51}" srcOrd="0" destOrd="0" presId="urn:microsoft.com/office/officeart/2005/8/layout/hierarchy4"/>
    <dgm:cxn modelId="{0427461F-A07C-48BE-8854-82D83CE73171}" type="presParOf" srcId="{F1D2AFAD-A3AA-4298-9B99-BC6FB1740822}" destId="{7F725DCF-F674-40CE-AC42-1FFA5380AE07}" srcOrd="1" destOrd="0" presId="urn:microsoft.com/office/officeart/2005/8/layout/hierarchy4"/>
    <dgm:cxn modelId="{D78AAFE0-AB5C-4750-90FF-1F8746C187E7}" type="presParOf" srcId="{1585A739-3295-42E1-A48E-775EB148B9EC}" destId="{132C200F-AEEB-4839-9B40-08D4396D836B}" srcOrd="1" destOrd="0" presId="urn:microsoft.com/office/officeart/2005/8/layout/hierarchy4"/>
    <dgm:cxn modelId="{6ED4F0A0-88BF-4812-B7F8-5B4ACDE0425D}" type="presParOf" srcId="{1585A739-3295-42E1-A48E-775EB148B9EC}" destId="{ECCA60DA-137F-4666-8AE7-CCB3F3E91677}" srcOrd="2" destOrd="0" presId="urn:microsoft.com/office/officeart/2005/8/layout/hierarchy4"/>
    <dgm:cxn modelId="{DA499854-9C45-4D8D-835C-17472E1988F8}" type="presParOf" srcId="{ECCA60DA-137F-4666-8AE7-CCB3F3E91677}" destId="{93C721E2-09F8-4598-8397-51E2FBCB3064}" srcOrd="0" destOrd="0" presId="urn:microsoft.com/office/officeart/2005/8/layout/hierarchy4"/>
    <dgm:cxn modelId="{C46DAF54-8232-47D3-A35E-69BB05F919DE}" type="presParOf" srcId="{ECCA60DA-137F-4666-8AE7-CCB3F3E91677}" destId="{B43B7E46-1337-4975-8727-2F194E71FF4E}" srcOrd="1" destOrd="0" presId="urn:microsoft.com/office/officeart/2005/8/layout/hierarchy4"/>
    <dgm:cxn modelId="{6DB3145C-1F12-40D9-BDDB-F079F6E3847C}" type="presParOf" srcId="{ECCA60DA-137F-4666-8AE7-CCB3F3E91677}" destId="{1A91E6F2-750A-4AFD-9827-4EA697629D82}" srcOrd="2" destOrd="0" presId="urn:microsoft.com/office/officeart/2005/8/layout/hierarchy4"/>
    <dgm:cxn modelId="{E8EFBFDE-FFA1-4E3A-95CA-CA2EDB7E857E}" type="presParOf" srcId="{1A91E6F2-750A-4AFD-9827-4EA697629D82}" destId="{5D2669EA-3E94-4AD7-9927-BAA1B8D2CC58}" srcOrd="0" destOrd="0" presId="urn:microsoft.com/office/officeart/2005/8/layout/hierarchy4"/>
    <dgm:cxn modelId="{AAC98A2B-9CF6-4D36-98D1-6BFD6B952A5B}" type="presParOf" srcId="{5D2669EA-3E94-4AD7-9927-BAA1B8D2CC58}" destId="{E6A50D76-C878-4F6B-B2E2-D511C2D5A77D}" srcOrd="0" destOrd="0" presId="urn:microsoft.com/office/officeart/2005/8/layout/hierarchy4"/>
    <dgm:cxn modelId="{DE94686A-D125-4A17-AF1B-78310B1FA495}" type="presParOf" srcId="{5D2669EA-3E94-4AD7-9927-BAA1B8D2CC58}" destId="{E69FA737-7933-4433-8E24-3B1022391864}" srcOrd="1" destOrd="0" presId="urn:microsoft.com/office/officeart/2005/8/layout/hierarchy4"/>
    <dgm:cxn modelId="{CD43EB91-657D-495F-AE78-7D873DA4D521}" type="presParOf" srcId="{1585A739-3295-42E1-A48E-775EB148B9EC}" destId="{EAB7F9E8-DF92-4CF7-A864-0AF6F627BC87}" srcOrd="3" destOrd="0" presId="urn:microsoft.com/office/officeart/2005/8/layout/hierarchy4"/>
    <dgm:cxn modelId="{D7C8C165-FBC6-4D6E-BD90-63B754BB8A52}" type="presParOf" srcId="{1585A739-3295-42E1-A48E-775EB148B9EC}" destId="{8E0450A9-0746-4FD6-B1E8-7753C8DC291D}" srcOrd="4" destOrd="0" presId="urn:microsoft.com/office/officeart/2005/8/layout/hierarchy4"/>
    <dgm:cxn modelId="{13ED3C5F-3EF1-4D83-A7D4-77A90390B455}" type="presParOf" srcId="{8E0450A9-0746-4FD6-B1E8-7753C8DC291D}" destId="{82E414D0-D586-4147-B56F-CCF1A56920B4}" srcOrd="0" destOrd="0" presId="urn:microsoft.com/office/officeart/2005/8/layout/hierarchy4"/>
    <dgm:cxn modelId="{F3DF2395-D032-42BB-B61A-6A884ECF3E5A}" type="presParOf" srcId="{8E0450A9-0746-4FD6-B1E8-7753C8DC291D}" destId="{9437E785-DC2D-4841-90F5-EAB099ABE9F8}" srcOrd="1" destOrd="0" presId="urn:microsoft.com/office/officeart/2005/8/layout/hierarchy4"/>
    <dgm:cxn modelId="{10EAA31F-A0DD-48E5-B8F1-4BB56773F4E3}" type="presParOf" srcId="{1585A739-3295-42E1-A48E-775EB148B9EC}" destId="{E2E649F2-01E1-49F8-B8F1-08172F9DF8A9}" srcOrd="5" destOrd="0" presId="urn:microsoft.com/office/officeart/2005/8/layout/hierarchy4"/>
    <dgm:cxn modelId="{95C5FDEB-4CA9-496B-A02A-BC3230D12F4B}" type="presParOf" srcId="{1585A739-3295-42E1-A48E-775EB148B9EC}" destId="{1C6FCB2E-F75D-477B-9374-18E365A59E5F}" srcOrd="6" destOrd="0" presId="urn:microsoft.com/office/officeart/2005/8/layout/hierarchy4"/>
    <dgm:cxn modelId="{A4805C1B-7EC5-4BBF-8EB9-854AEDEDD970}" type="presParOf" srcId="{1C6FCB2E-F75D-477B-9374-18E365A59E5F}" destId="{1F399046-6890-47D1-AED5-14B9B97C1D0C}" srcOrd="0" destOrd="0" presId="urn:microsoft.com/office/officeart/2005/8/layout/hierarchy4"/>
    <dgm:cxn modelId="{19D7885D-EA5F-43C1-9DED-237A861AB2CA}" type="presParOf" srcId="{1C6FCB2E-F75D-477B-9374-18E365A59E5F}" destId="{3BE5C82A-9BD6-4913-9E86-F52C9DF6B363}" srcOrd="1" destOrd="0" presId="urn:microsoft.com/office/officeart/2005/8/layout/hierarchy4"/>
    <dgm:cxn modelId="{E4D66C9A-479C-44F4-A6AD-AEB1B934136D}" type="presParOf" srcId="{F3784D37-03B1-4216-BE41-EF94AEA312BD}" destId="{6117AD76-0F4C-4413-BE71-1D3FFBE54C01}" srcOrd="1" destOrd="0" presId="urn:microsoft.com/office/officeart/2005/8/layout/hierarchy4"/>
    <dgm:cxn modelId="{3BE8E1A7-6DAA-4665-85E4-365DC60684E1}" type="presParOf" srcId="{F3784D37-03B1-4216-BE41-EF94AEA312BD}" destId="{8F03EA95-095A-407B-B8E7-050F333130A8}" srcOrd="2" destOrd="0" presId="urn:microsoft.com/office/officeart/2005/8/layout/hierarchy4"/>
    <dgm:cxn modelId="{22D2250E-ACD5-41BC-A7CB-00B7AD20CEBE}" type="presParOf" srcId="{8F03EA95-095A-407B-B8E7-050F333130A8}" destId="{27F3507F-22AE-4509-A4CE-7B695FE49CC8}" srcOrd="0" destOrd="0" presId="urn:microsoft.com/office/officeart/2005/8/layout/hierarchy4"/>
    <dgm:cxn modelId="{82085366-02FC-4D3C-9013-A801DDB0DC34}" type="presParOf" srcId="{8F03EA95-095A-407B-B8E7-050F333130A8}" destId="{1AAC8A90-8E68-4FEB-9233-1C3E0CEE96FB}" srcOrd="1" destOrd="0" presId="urn:microsoft.com/office/officeart/2005/8/layout/hierarchy4"/>
    <dgm:cxn modelId="{0894F32A-D043-4F9C-BE18-42B10C762FC0}" type="presParOf" srcId="{F3784D37-03B1-4216-BE41-EF94AEA312BD}" destId="{CE674209-9D7E-4D51-BF88-7A77E53439E8}" srcOrd="3" destOrd="0" presId="urn:microsoft.com/office/officeart/2005/8/layout/hierarchy4"/>
    <dgm:cxn modelId="{3E820E3F-5064-4F17-9CC0-62EF9824D735}" type="presParOf" srcId="{F3784D37-03B1-4216-BE41-EF94AEA312BD}" destId="{FBA0CB8A-CD04-4D83-9983-9168548FCA09}" srcOrd="4" destOrd="0" presId="urn:microsoft.com/office/officeart/2005/8/layout/hierarchy4"/>
    <dgm:cxn modelId="{874D322D-86EE-44AE-AD68-D7E98311973F}" type="presParOf" srcId="{FBA0CB8A-CD04-4D83-9983-9168548FCA09}" destId="{283A2264-9FE5-4C3E-8935-DD5DD3AC4B08}" srcOrd="0" destOrd="0" presId="urn:microsoft.com/office/officeart/2005/8/layout/hierarchy4"/>
    <dgm:cxn modelId="{4ED5C57E-8E5D-4690-AA90-37B69A0808B6}" type="presParOf" srcId="{FBA0CB8A-CD04-4D83-9983-9168548FCA09}" destId="{D7FE3CA5-76A6-432C-84EF-1C3C6BCCA0A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73E5-345C-486A-A1CF-F24AF818DF02}">
      <dsp:nvSpPr>
        <dsp:cNvPr id="0" name=""/>
        <dsp:cNvSpPr/>
      </dsp:nvSpPr>
      <dsp:spPr>
        <a:xfrm>
          <a:off x="5731" y="1526"/>
          <a:ext cx="5146931"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Technology Management</a:t>
          </a:r>
        </a:p>
      </dsp:txBody>
      <dsp:txXfrm>
        <a:off x="26293" y="22088"/>
        <a:ext cx="5105807" cy="660924"/>
      </dsp:txXfrm>
    </dsp:sp>
    <dsp:sp modelId="{C52A60D8-58B3-479F-93DE-0F0D3ADA2378}">
      <dsp:nvSpPr>
        <dsp:cNvPr id="0" name=""/>
        <dsp:cNvSpPr/>
      </dsp:nvSpPr>
      <dsp:spPr>
        <a:xfrm>
          <a:off x="5731" y="827495"/>
          <a:ext cx="1985272"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Financial Management</a:t>
          </a:r>
        </a:p>
      </dsp:txBody>
      <dsp:txXfrm>
        <a:off x="26293" y="848057"/>
        <a:ext cx="1944148" cy="660924"/>
      </dsp:txXfrm>
    </dsp:sp>
    <dsp:sp modelId="{9C6E2248-E2A6-464F-B5AC-7DCF74B67387}">
      <dsp:nvSpPr>
        <dsp:cNvPr id="0" name=""/>
        <dsp:cNvSpPr/>
      </dsp:nvSpPr>
      <dsp:spPr>
        <a:xfrm>
          <a:off x="5731" y="1653465"/>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Project Management</a:t>
          </a:r>
        </a:p>
      </dsp:txBody>
      <dsp:txXfrm>
        <a:off x="26293" y="1674027"/>
        <a:ext cx="931095" cy="660924"/>
      </dsp:txXfrm>
    </dsp:sp>
    <dsp:sp modelId="{49A58CE4-2239-4D06-A1A8-ABB262561C51}">
      <dsp:nvSpPr>
        <dsp:cNvPr id="0" name=""/>
        <dsp:cNvSpPr/>
      </dsp:nvSpPr>
      <dsp:spPr>
        <a:xfrm>
          <a:off x="1018784" y="1653465"/>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Business </a:t>
          </a:r>
          <a:r>
            <a:rPr lang="en-US" sz="1200" kern="1200" noProof="0" dirty="0"/>
            <a:t>Intelligence</a:t>
          </a:r>
        </a:p>
      </dsp:txBody>
      <dsp:txXfrm>
        <a:off x="1039346" y="1674027"/>
        <a:ext cx="931095" cy="660924"/>
      </dsp:txXfrm>
    </dsp:sp>
    <dsp:sp modelId="{93C721E2-09F8-4598-8397-51E2FBCB3064}">
      <dsp:nvSpPr>
        <dsp:cNvPr id="0" name=""/>
        <dsp:cNvSpPr/>
      </dsp:nvSpPr>
      <dsp:spPr>
        <a:xfrm>
          <a:off x="2072670" y="827495"/>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Information Governance</a:t>
          </a:r>
        </a:p>
      </dsp:txBody>
      <dsp:txXfrm>
        <a:off x="2093232" y="848057"/>
        <a:ext cx="931095" cy="660924"/>
      </dsp:txXfrm>
    </dsp:sp>
    <dsp:sp modelId="{E6A50D76-C878-4F6B-B2E2-D511C2D5A77D}">
      <dsp:nvSpPr>
        <dsp:cNvPr id="0" name=""/>
        <dsp:cNvSpPr/>
      </dsp:nvSpPr>
      <dsp:spPr>
        <a:xfrm>
          <a:off x="2072670" y="1653465"/>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noProof="0" dirty="0"/>
            <a:t>Training</a:t>
          </a:r>
        </a:p>
      </dsp:txBody>
      <dsp:txXfrm>
        <a:off x="2093232" y="1674027"/>
        <a:ext cx="931095" cy="660924"/>
      </dsp:txXfrm>
    </dsp:sp>
    <dsp:sp modelId="{82E414D0-D586-4147-B56F-CCF1A56920B4}">
      <dsp:nvSpPr>
        <dsp:cNvPr id="0" name=""/>
        <dsp:cNvSpPr/>
      </dsp:nvSpPr>
      <dsp:spPr>
        <a:xfrm>
          <a:off x="3126557" y="827495"/>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Matter Management</a:t>
          </a:r>
        </a:p>
      </dsp:txBody>
      <dsp:txXfrm>
        <a:off x="3147119" y="848057"/>
        <a:ext cx="931095" cy="660924"/>
      </dsp:txXfrm>
    </dsp:sp>
    <dsp:sp modelId="{1F399046-6890-47D1-AED5-14B9B97C1D0C}">
      <dsp:nvSpPr>
        <dsp:cNvPr id="0" name=""/>
        <dsp:cNvSpPr/>
      </dsp:nvSpPr>
      <dsp:spPr>
        <a:xfrm>
          <a:off x="4180443" y="827495"/>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Knowledge Management</a:t>
          </a:r>
        </a:p>
      </dsp:txBody>
      <dsp:txXfrm>
        <a:off x="4201005" y="848057"/>
        <a:ext cx="931095" cy="660924"/>
      </dsp:txXfrm>
    </dsp:sp>
    <dsp:sp modelId="{27F3507F-22AE-4509-A4CE-7B695FE49CC8}">
      <dsp:nvSpPr>
        <dsp:cNvPr id="0" name=""/>
        <dsp:cNvSpPr/>
      </dsp:nvSpPr>
      <dsp:spPr>
        <a:xfrm>
          <a:off x="3146798" y="1654991"/>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Legal Research</a:t>
          </a:r>
        </a:p>
      </dsp:txBody>
      <dsp:txXfrm>
        <a:off x="3167360" y="1675553"/>
        <a:ext cx="931095" cy="660924"/>
      </dsp:txXfrm>
    </dsp:sp>
    <dsp:sp modelId="{283A2264-9FE5-4C3E-8935-DD5DD3AC4B08}">
      <dsp:nvSpPr>
        <dsp:cNvPr id="0" name=""/>
        <dsp:cNvSpPr/>
      </dsp:nvSpPr>
      <dsp:spPr>
        <a:xfrm>
          <a:off x="4193373" y="1650117"/>
          <a:ext cx="972219" cy="702048"/>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AT" sz="1200" kern="1200" dirty="0"/>
            <a:t>Firm and Vendor Management</a:t>
          </a:r>
        </a:p>
      </dsp:txBody>
      <dsp:txXfrm>
        <a:off x="4213935" y="1670679"/>
        <a:ext cx="931095" cy="6609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B86072B-D80B-44D0-A63A-D4F6CEBEA9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11E67303-6BCB-4833-BF5C-30AF626ED4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038C89-23C6-409A-8DD8-B3033931B408}" type="datetimeFigureOut">
              <a:rPr lang="de-AT" smtClean="0"/>
              <a:t>12.04.2023</a:t>
            </a:fld>
            <a:endParaRPr lang="de-AT"/>
          </a:p>
        </p:txBody>
      </p:sp>
      <p:sp>
        <p:nvSpPr>
          <p:cNvPr id="4" name="Fußzeilenplatzhalter 3">
            <a:extLst>
              <a:ext uri="{FF2B5EF4-FFF2-40B4-BE49-F238E27FC236}">
                <a16:creationId xmlns:a16="http://schemas.microsoft.com/office/drawing/2014/main" id="{D28BFAA3-3090-4AB9-8149-FA723A7090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2F5AFF56-8A5C-4578-9AB7-4FD81843A2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B86D66-097A-4F72-AC61-0552B3E779FD}" type="slidenum">
              <a:rPr lang="de-AT" smtClean="0"/>
              <a:t>‹Nr.›</a:t>
            </a:fld>
            <a:endParaRPr lang="de-AT"/>
          </a:p>
        </p:txBody>
      </p:sp>
    </p:spTree>
    <p:extLst>
      <p:ext uri="{BB962C8B-B14F-4D97-AF65-F5344CB8AC3E}">
        <p14:creationId xmlns:p14="http://schemas.microsoft.com/office/powerpoint/2010/main" val="356564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ISansOpti"/>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ISansOpti"/>
              </a:defRPr>
            </a:lvl1pPr>
          </a:lstStyle>
          <a:p>
            <a:fld id="{1704522E-CA49-444F-A3F4-1E49B55AA7A5}" type="datetimeFigureOut">
              <a:rPr lang="de-DE" smtClean="0"/>
              <a:pPr/>
              <a:t>12.04.2023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ISansOpti"/>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BISansOpti"/>
              </a:defRPr>
            </a:lvl1pPr>
          </a:lstStyle>
          <a:p>
            <a:fld id="{240BD463-D209-4FAB-A722-B2AFE81AC984}" type="slidenum">
              <a:rPr lang="de-DE" smtClean="0"/>
              <a:pPr/>
              <a:t>‹Nr.›</a:t>
            </a:fld>
            <a:endParaRPr lang="de-DE"/>
          </a:p>
        </p:txBody>
      </p:sp>
    </p:spTree>
    <p:extLst>
      <p:ext uri="{BB962C8B-B14F-4D97-AF65-F5344CB8AC3E}">
        <p14:creationId xmlns:p14="http://schemas.microsoft.com/office/powerpoint/2010/main" val="198540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ISansOpti"/>
        <a:ea typeface="+mn-ea"/>
        <a:cs typeface="+mn-cs"/>
      </a:defRPr>
    </a:lvl1pPr>
    <a:lvl2pPr marL="457200" algn="l" defTabSz="914400" rtl="0" eaLnBrk="1" latinLnBrk="0" hangingPunct="1">
      <a:defRPr sz="1200" kern="1200">
        <a:solidFill>
          <a:schemeClr val="tx1"/>
        </a:solidFill>
        <a:latin typeface="BISansOpti"/>
        <a:ea typeface="+mn-ea"/>
        <a:cs typeface="+mn-cs"/>
      </a:defRPr>
    </a:lvl2pPr>
    <a:lvl3pPr marL="914400" algn="l" defTabSz="914400" rtl="0" eaLnBrk="1" latinLnBrk="0" hangingPunct="1">
      <a:defRPr sz="1200" kern="1200">
        <a:solidFill>
          <a:schemeClr val="tx1"/>
        </a:solidFill>
        <a:latin typeface="BISansOpti"/>
        <a:ea typeface="+mn-ea"/>
        <a:cs typeface="+mn-cs"/>
      </a:defRPr>
    </a:lvl3pPr>
    <a:lvl4pPr marL="1371600" algn="l" defTabSz="914400" rtl="0" eaLnBrk="1" latinLnBrk="0" hangingPunct="1">
      <a:defRPr sz="1200" kern="1200">
        <a:solidFill>
          <a:schemeClr val="tx1"/>
        </a:solidFill>
        <a:latin typeface="BISansOpti"/>
        <a:ea typeface="+mn-ea"/>
        <a:cs typeface="+mn-cs"/>
      </a:defRPr>
    </a:lvl4pPr>
    <a:lvl5pPr marL="1828800" algn="l" defTabSz="914400" rtl="0" eaLnBrk="1" latinLnBrk="0" hangingPunct="1">
      <a:defRPr sz="1200" kern="1200">
        <a:solidFill>
          <a:schemeClr val="tx1"/>
        </a:solidFill>
        <a:latin typeface="BISansOpt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Financial Management - Legal ops also plans legal spend, creates budgets, implements and monitors e-Billing for legal services, manages accruals, and forecasts expenses, among other things.</a:t>
            </a:r>
          </a:p>
          <a:p>
            <a:r>
              <a:rPr lang="de-AT" b="0" i="0" dirty="0">
                <a:solidFill>
                  <a:srgbClr val="000000"/>
                </a:solidFill>
                <a:effectLst/>
                <a:latin typeface="Abel Pro"/>
              </a:rPr>
              <a:t>Unter dem Begriff Matter Management versteht man den Prozess des Verwaltens einer Legal Matter.</a:t>
            </a:r>
          </a:p>
          <a:p>
            <a:r>
              <a:rPr lang="en-US" dirty="0"/>
              <a:t>Knowledge management - Legal ops also engages in knowledge management by facilitating knowledge hubs, creating templates, and preventing knowledge </a:t>
            </a:r>
            <a:r>
              <a:rPr lang="en-US" dirty="0" err="1"/>
              <a:t>los</a:t>
            </a:r>
            <a:r>
              <a:rPr lang="en-US" dirty="0"/>
              <a:t>.</a:t>
            </a:r>
          </a:p>
          <a:p>
            <a:r>
              <a:rPr lang="en-US" dirty="0"/>
              <a:t>Training - Legal ops also creates training resources for new hires and facilitates career development and upskilling.</a:t>
            </a:r>
          </a:p>
          <a:p>
            <a:r>
              <a:rPr lang="en-US" dirty="0"/>
              <a:t>Firm and Vendor Management - Legal ops choose the right firms – performing - due diligence, handling contract management, and, overall, onboarding new vendors quickly. </a:t>
            </a:r>
            <a:r>
              <a:rPr lang="en-US" dirty="0" err="1"/>
              <a:t>Beispiel</a:t>
            </a:r>
            <a:r>
              <a:rPr lang="en-US" dirty="0"/>
              <a:t>: </a:t>
            </a:r>
            <a:r>
              <a:rPr lang="en-US" dirty="0" err="1"/>
              <a:t>Legito</a:t>
            </a:r>
            <a:r>
              <a:rPr lang="en-US" dirty="0"/>
              <a:t>.</a:t>
            </a:r>
            <a:endParaRPr lang="de-AT" dirty="0"/>
          </a:p>
        </p:txBody>
      </p:sp>
      <p:sp>
        <p:nvSpPr>
          <p:cNvPr id="4" name="Foliennummernplatzhalter 3"/>
          <p:cNvSpPr>
            <a:spLocks noGrp="1"/>
          </p:cNvSpPr>
          <p:nvPr>
            <p:ph type="sldNum" sz="quarter" idx="5"/>
          </p:nvPr>
        </p:nvSpPr>
        <p:spPr/>
        <p:txBody>
          <a:bodyPr/>
          <a:lstStyle/>
          <a:p>
            <a:fld id="{240BD463-D209-4FAB-A722-B2AFE81AC984}" type="slidenum">
              <a:rPr lang="de-DE" smtClean="0"/>
              <a:pPr/>
              <a:t>4</a:t>
            </a:fld>
            <a:endParaRPr lang="de-DE"/>
          </a:p>
        </p:txBody>
      </p:sp>
    </p:spTree>
    <p:extLst>
      <p:ext uri="{BB962C8B-B14F-4D97-AF65-F5344CB8AC3E}">
        <p14:creationId xmlns:p14="http://schemas.microsoft.com/office/powerpoint/2010/main" val="359755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According</a:t>
            </a:r>
            <a:r>
              <a:rPr lang="de-AT" dirty="0"/>
              <a:t> </a:t>
            </a:r>
            <a:r>
              <a:rPr lang="de-AT" dirty="0" err="1"/>
              <a:t>to</a:t>
            </a:r>
            <a:r>
              <a:rPr lang="de-AT" dirty="0"/>
              <a:t> A</a:t>
            </a:r>
            <a:r>
              <a:rPr lang="en-US" b="0" i="0" dirty="0" err="1">
                <a:solidFill>
                  <a:srgbClr val="144766"/>
                </a:solidFill>
                <a:effectLst/>
                <a:latin typeface="poppins" panose="00000500000000000000" pitchFamily="2" charset="0"/>
              </a:rPr>
              <a:t>ssociation</a:t>
            </a:r>
            <a:r>
              <a:rPr lang="en-US" b="0" i="0" dirty="0">
                <a:solidFill>
                  <a:srgbClr val="144766"/>
                </a:solidFill>
                <a:effectLst/>
                <a:latin typeface="poppins" panose="00000500000000000000" pitchFamily="2" charset="0"/>
              </a:rPr>
              <a:t> of Corporate Counsel (ACC) o</a:t>
            </a:r>
            <a:r>
              <a:rPr lang="de-AT" dirty="0"/>
              <a:t>n </a:t>
            </a:r>
            <a:r>
              <a:rPr lang="de-AT" dirty="0" err="1"/>
              <a:t>average</a:t>
            </a:r>
            <a:r>
              <a:rPr lang="de-AT" dirty="0"/>
              <a:t> Legal Ops Departments </a:t>
            </a:r>
            <a:r>
              <a:rPr lang="de-AT" dirty="0" err="1"/>
              <a:t>contain</a:t>
            </a:r>
            <a:r>
              <a:rPr lang="de-AT" dirty="0"/>
              <a:t> </a:t>
            </a:r>
            <a:r>
              <a:rPr lang="de-AT" dirty="0" err="1"/>
              <a:t>up</a:t>
            </a:r>
            <a:r>
              <a:rPr lang="de-AT" dirty="0"/>
              <a:t> </a:t>
            </a:r>
            <a:r>
              <a:rPr lang="de-AT" dirty="0" err="1"/>
              <a:t>to</a:t>
            </a:r>
            <a:r>
              <a:rPr lang="de-AT" dirty="0"/>
              <a:t> 4 </a:t>
            </a:r>
            <a:r>
              <a:rPr lang="de-AT" dirty="0" err="1"/>
              <a:t>employees</a:t>
            </a:r>
            <a:r>
              <a:rPr lang="de-AT" dirty="0"/>
              <a:t>.</a:t>
            </a:r>
          </a:p>
        </p:txBody>
      </p:sp>
      <p:sp>
        <p:nvSpPr>
          <p:cNvPr id="4" name="Foliennummernplatzhalter 3"/>
          <p:cNvSpPr>
            <a:spLocks noGrp="1"/>
          </p:cNvSpPr>
          <p:nvPr>
            <p:ph type="sldNum" sz="quarter" idx="5"/>
          </p:nvPr>
        </p:nvSpPr>
        <p:spPr/>
        <p:txBody>
          <a:bodyPr/>
          <a:lstStyle/>
          <a:p>
            <a:fld id="{240BD463-D209-4FAB-A722-B2AFE81AC984}" type="slidenum">
              <a:rPr lang="de-DE" smtClean="0"/>
              <a:pPr/>
              <a:t>6</a:t>
            </a:fld>
            <a:endParaRPr lang="de-DE"/>
          </a:p>
        </p:txBody>
      </p:sp>
    </p:spTree>
    <p:extLst>
      <p:ext uri="{BB962C8B-B14F-4D97-AF65-F5344CB8AC3E}">
        <p14:creationId xmlns:p14="http://schemas.microsoft.com/office/powerpoint/2010/main" val="332995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b="0" i="0" u="none" strike="noStrike" baseline="0" dirty="0" err="1">
                <a:solidFill>
                  <a:srgbClr val="000000"/>
                </a:solidFill>
                <a:latin typeface="Georgia" panose="02040502050405020303" pitchFamily="18" charset="0"/>
              </a:rPr>
              <a:t>Carizma</a:t>
            </a:r>
            <a:r>
              <a:rPr lang="en-US" sz="1800" b="0" i="0" u="none" strike="noStrike" baseline="0" dirty="0">
                <a:solidFill>
                  <a:srgbClr val="000000"/>
                </a:solidFill>
                <a:latin typeface="Georgia" panose="02040502050405020303" pitchFamily="18" charset="0"/>
              </a:rPr>
              <a:t> is the software BI is using paired with a front-end tool for template creation and DocuSign for e-signing of contracts.</a:t>
            </a:r>
          </a:p>
          <a:p>
            <a:r>
              <a:rPr lang="en-US" sz="1800" b="0" i="0" u="none" strike="noStrike" baseline="0" dirty="0">
                <a:solidFill>
                  <a:srgbClr val="000000"/>
                </a:solidFill>
                <a:latin typeface="Georgia" panose="02040502050405020303" pitchFamily="18" charset="0"/>
              </a:rPr>
              <a:t>Kira Systems asserts that its software is capable of performing a more accurate due diligence contract review by searching, highlighting, and extracting relevant content for analysis. </a:t>
            </a:r>
          </a:p>
          <a:p>
            <a:r>
              <a:rPr lang="en-US" dirty="0"/>
              <a:t>Luminance is a cloud-based practice management solution that helps law firms prepare litigation cases, manage client records and maintain legal databases.</a:t>
            </a:r>
            <a:endParaRPr lang="de-AT" dirty="0"/>
          </a:p>
        </p:txBody>
      </p:sp>
      <p:sp>
        <p:nvSpPr>
          <p:cNvPr id="4" name="Foliennummernplatzhalter 3"/>
          <p:cNvSpPr>
            <a:spLocks noGrp="1"/>
          </p:cNvSpPr>
          <p:nvPr>
            <p:ph type="sldNum" sz="quarter" idx="5"/>
          </p:nvPr>
        </p:nvSpPr>
        <p:spPr/>
        <p:txBody>
          <a:bodyPr/>
          <a:lstStyle/>
          <a:p>
            <a:fld id="{240BD463-D209-4FAB-A722-B2AFE81AC984}" type="slidenum">
              <a:rPr lang="de-DE" smtClean="0"/>
              <a:pPr/>
              <a:t>7</a:t>
            </a:fld>
            <a:endParaRPr lang="de-DE"/>
          </a:p>
        </p:txBody>
      </p:sp>
    </p:spTree>
    <p:extLst>
      <p:ext uri="{BB962C8B-B14F-4D97-AF65-F5344CB8AC3E}">
        <p14:creationId xmlns:p14="http://schemas.microsoft.com/office/powerpoint/2010/main" val="100169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For all the </a:t>
            </a:r>
            <a:r>
              <a:rPr lang="de-AT" dirty="0" err="1"/>
              <a:t>systems</a:t>
            </a:r>
            <a:r>
              <a:rPr lang="de-AT" dirty="0"/>
              <a:t> </a:t>
            </a:r>
            <a:r>
              <a:rPr lang="de-AT" dirty="0" err="1"/>
              <a:t>shown</a:t>
            </a:r>
            <a:r>
              <a:rPr lang="de-AT" dirty="0"/>
              <a:t> </a:t>
            </a:r>
            <a:r>
              <a:rPr lang="de-AT" dirty="0" err="1"/>
              <a:t>here</a:t>
            </a:r>
            <a:r>
              <a:rPr lang="de-AT" dirty="0"/>
              <a:t> and </a:t>
            </a:r>
            <a:r>
              <a:rPr lang="de-AT" dirty="0" err="1"/>
              <a:t>below</a:t>
            </a:r>
            <a:r>
              <a:rPr lang="de-AT" dirty="0"/>
              <a:t> – </a:t>
            </a:r>
            <a:r>
              <a:rPr lang="de-AT" dirty="0" err="1"/>
              <a:t>important</a:t>
            </a:r>
            <a:r>
              <a:rPr lang="de-AT" dirty="0"/>
              <a:t> </a:t>
            </a:r>
            <a:r>
              <a:rPr lang="de-AT" dirty="0" err="1"/>
              <a:t>is</a:t>
            </a:r>
            <a:r>
              <a:rPr lang="de-AT" dirty="0"/>
              <a:t> </a:t>
            </a:r>
            <a:r>
              <a:rPr lang="de-AT" dirty="0" err="1"/>
              <a:t>to</a:t>
            </a:r>
            <a:r>
              <a:rPr lang="de-AT" dirty="0"/>
              <a:t> </a:t>
            </a:r>
            <a:r>
              <a:rPr lang="de-AT" dirty="0" err="1"/>
              <a:t>establish</a:t>
            </a:r>
            <a:r>
              <a:rPr lang="de-AT" dirty="0"/>
              <a:t> not </a:t>
            </a:r>
            <a:r>
              <a:rPr lang="de-AT" dirty="0" err="1"/>
              <a:t>only</a:t>
            </a:r>
            <a:r>
              <a:rPr lang="de-AT" dirty="0"/>
              <a:t> the </a:t>
            </a:r>
            <a:r>
              <a:rPr lang="de-AT" dirty="0" err="1"/>
              <a:t>particular</a:t>
            </a:r>
            <a:r>
              <a:rPr lang="de-AT" dirty="0"/>
              <a:t> </a:t>
            </a:r>
            <a:r>
              <a:rPr lang="de-AT" dirty="0" err="1"/>
              <a:t>system</a:t>
            </a:r>
            <a:r>
              <a:rPr lang="de-AT" dirty="0"/>
              <a:t> </a:t>
            </a:r>
            <a:r>
              <a:rPr lang="de-AT" dirty="0" err="1"/>
              <a:t>within</a:t>
            </a:r>
            <a:r>
              <a:rPr lang="de-AT" dirty="0"/>
              <a:t> the </a:t>
            </a:r>
            <a:r>
              <a:rPr lang="de-AT" dirty="0" err="1"/>
              <a:t>company</a:t>
            </a:r>
            <a:r>
              <a:rPr lang="de-AT" dirty="0"/>
              <a:t> </a:t>
            </a:r>
            <a:r>
              <a:rPr lang="de-AT" dirty="0" err="1"/>
              <a:t>or</a:t>
            </a:r>
            <a:r>
              <a:rPr lang="de-AT" dirty="0"/>
              <a:t> the </a:t>
            </a:r>
            <a:r>
              <a:rPr lang="de-AT" dirty="0" err="1"/>
              <a:t>law</a:t>
            </a:r>
            <a:r>
              <a:rPr lang="de-AT" dirty="0"/>
              <a:t> firm, but also a </a:t>
            </a:r>
            <a:r>
              <a:rPr lang="de-AT" dirty="0" err="1"/>
              <a:t>training</a:t>
            </a:r>
            <a:r>
              <a:rPr lang="de-AT" dirty="0"/>
              <a:t> and support </a:t>
            </a:r>
            <a:r>
              <a:rPr lang="de-AT" dirty="0" err="1"/>
              <a:t>system</a:t>
            </a:r>
            <a:r>
              <a:rPr lang="de-AT" dirty="0"/>
              <a:t>, </a:t>
            </a:r>
            <a:r>
              <a:rPr lang="de-AT" dirty="0" err="1"/>
              <a:t>which</a:t>
            </a:r>
            <a:r>
              <a:rPr lang="de-AT" dirty="0"/>
              <a:t> </a:t>
            </a:r>
            <a:r>
              <a:rPr lang="de-AT" dirty="0" err="1"/>
              <a:t>would</a:t>
            </a:r>
            <a:r>
              <a:rPr lang="de-AT" dirty="0"/>
              <a:t> </a:t>
            </a:r>
            <a:r>
              <a:rPr lang="de-AT" dirty="0" err="1"/>
              <a:t>be</a:t>
            </a:r>
            <a:r>
              <a:rPr lang="de-AT" dirty="0"/>
              <a:t> </a:t>
            </a:r>
            <a:r>
              <a:rPr lang="de-AT" dirty="0" err="1"/>
              <a:t>sustained</a:t>
            </a:r>
            <a:r>
              <a:rPr lang="de-AT" dirty="0"/>
              <a:t> </a:t>
            </a:r>
            <a:r>
              <a:rPr lang="de-AT" dirty="0" err="1"/>
              <a:t>by</a:t>
            </a:r>
            <a:r>
              <a:rPr lang="de-AT" dirty="0"/>
              <a:t> the </a:t>
            </a:r>
            <a:r>
              <a:rPr lang="de-AT" dirty="0" err="1"/>
              <a:t>company</a:t>
            </a:r>
            <a:r>
              <a:rPr lang="de-AT" dirty="0"/>
              <a:t>.</a:t>
            </a:r>
          </a:p>
        </p:txBody>
      </p:sp>
      <p:sp>
        <p:nvSpPr>
          <p:cNvPr id="4" name="Foliennummernplatzhalter 3"/>
          <p:cNvSpPr>
            <a:spLocks noGrp="1"/>
          </p:cNvSpPr>
          <p:nvPr>
            <p:ph type="sldNum" sz="quarter" idx="5"/>
          </p:nvPr>
        </p:nvSpPr>
        <p:spPr/>
        <p:txBody>
          <a:bodyPr/>
          <a:lstStyle/>
          <a:p>
            <a:fld id="{240BD463-D209-4FAB-A722-B2AFE81AC984}" type="slidenum">
              <a:rPr lang="de-DE" smtClean="0"/>
              <a:pPr/>
              <a:t>10</a:t>
            </a:fld>
            <a:endParaRPr lang="de-DE"/>
          </a:p>
        </p:txBody>
      </p:sp>
    </p:spTree>
    <p:extLst>
      <p:ext uri="{BB962C8B-B14F-4D97-AF65-F5344CB8AC3E}">
        <p14:creationId xmlns:p14="http://schemas.microsoft.com/office/powerpoint/2010/main" val="365159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40BD463-D209-4FAB-A722-B2AFE81AC984}" type="slidenum">
              <a:rPr lang="de-DE" smtClean="0"/>
              <a:pPr/>
              <a:t>15</a:t>
            </a:fld>
            <a:endParaRPr lang="de-DE"/>
          </a:p>
        </p:txBody>
      </p:sp>
    </p:spTree>
    <p:extLst>
      <p:ext uri="{BB962C8B-B14F-4D97-AF65-F5344CB8AC3E}">
        <p14:creationId xmlns:p14="http://schemas.microsoft.com/office/powerpoint/2010/main" val="363126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40BD463-D209-4FAB-A722-B2AFE81AC984}" type="slidenum">
              <a:rPr lang="de-DE" smtClean="0"/>
              <a:pPr/>
              <a:t>19</a:t>
            </a:fld>
            <a:endParaRPr lang="de-DE"/>
          </a:p>
        </p:txBody>
      </p:sp>
    </p:spTree>
    <p:extLst>
      <p:ext uri="{BB962C8B-B14F-4D97-AF65-F5344CB8AC3E}">
        <p14:creationId xmlns:p14="http://schemas.microsoft.com/office/powerpoint/2010/main" val="2040599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de-DE"/>
              <a:t>Mastertitelformat bearbeiten</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9FC3183C-1A43-43C0-8392-1DBE7E166C5E}" type="datetime1">
              <a:rPr lang="en-GB" noProof="0" smtClean="0"/>
              <a:pPr/>
              <a:t>12/04/2023</a:t>
            </a:fld>
            <a:endParaRPr lang="en-GB" noProof="0"/>
          </a:p>
        </p:txBody>
      </p:sp>
      <p:sp>
        <p:nvSpPr>
          <p:cNvPr id="5" name="Footer Placeholder 4"/>
          <p:cNvSpPr>
            <a:spLocks noGrp="1"/>
          </p:cNvSpPr>
          <p:nvPr>
            <p:ph type="ftr" sz="quarter" idx="11"/>
          </p:nvPr>
        </p:nvSpPr>
        <p:spPr>
          <a:xfrm>
            <a:off x="1407318" y="4057651"/>
            <a:ext cx="3843665" cy="273844"/>
          </a:xfrm>
        </p:spPr>
        <p:txBody>
          <a:bodyPr/>
          <a:lstStyle/>
          <a:p>
            <a:r>
              <a:rPr lang="en-GB" noProof="0"/>
              <a:t>Presentation title, date, author</a:t>
            </a:r>
          </a:p>
        </p:txBody>
      </p:sp>
      <p:sp>
        <p:nvSpPr>
          <p:cNvPr id="6" name="Slide Number Placeholder 5"/>
          <p:cNvSpPr>
            <a:spLocks noGrp="1"/>
          </p:cNvSpPr>
          <p:nvPr>
            <p:ph type="sldNum" sz="quarter" idx="12"/>
          </p:nvPr>
        </p:nvSpPr>
        <p:spPr>
          <a:xfrm>
            <a:off x="7422684" y="4057650"/>
            <a:ext cx="578317" cy="273844"/>
          </a:xfrm>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418754093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6" name="Footer Placeholder 5"/>
          <p:cNvSpPr>
            <a:spLocks noGrp="1"/>
          </p:cNvSpPr>
          <p:nvPr>
            <p:ph type="ftr" sz="quarter" idx="11"/>
          </p:nvPr>
        </p:nvSpPr>
        <p:spPr/>
        <p:txBody>
          <a:bodyPr/>
          <a:lstStyle/>
          <a:p>
            <a:r>
              <a:rPr lang="en-GB" noProof="0"/>
              <a:t>Presentation title, date, author</a:t>
            </a:r>
          </a:p>
        </p:txBody>
      </p:sp>
      <p:sp>
        <p:nvSpPr>
          <p:cNvPr id="7" name="Slide Number Placeholder 6"/>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49509112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de-DE"/>
              <a:t>Mastertitelformat bearbeiten</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6" name="Footer Placeholder 5"/>
          <p:cNvSpPr>
            <a:spLocks noGrp="1"/>
          </p:cNvSpPr>
          <p:nvPr>
            <p:ph type="ftr" sz="quarter" idx="11"/>
          </p:nvPr>
        </p:nvSpPr>
        <p:spPr/>
        <p:txBody>
          <a:bodyPr/>
          <a:lstStyle/>
          <a:p>
            <a:r>
              <a:rPr lang="en-GB" noProof="0"/>
              <a:t>Presentation title, date, author</a:t>
            </a:r>
          </a:p>
        </p:txBody>
      </p:sp>
      <p:sp>
        <p:nvSpPr>
          <p:cNvPr id="7" name="Slide Number Placeholder 6"/>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7038270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de-DE"/>
              <a:t>Mastertitelformat bearbeiten</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6" name="Footer Placeholder 5"/>
          <p:cNvSpPr>
            <a:spLocks noGrp="1"/>
          </p:cNvSpPr>
          <p:nvPr>
            <p:ph type="ftr" sz="quarter" idx="11"/>
          </p:nvPr>
        </p:nvSpPr>
        <p:spPr/>
        <p:txBody>
          <a:bodyPr/>
          <a:lstStyle/>
          <a:p>
            <a:r>
              <a:rPr lang="en-GB" noProof="0"/>
              <a:t>Presentation title, date, author</a:t>
            </a:r>
          </a:p>
        </p:txBody>
      </p:sp>
      <p:sp>
        <p:nvSpPr>
          <p:cNvPr id="7" name="Slide Number Placeholder 6"/>
          <p:cNvSpPr>
            <a:spLocks noGrp="1"/>
          </p:cNvSpPr>
          <p:nvPr>
            <p:ph type="sldNum" sz="quarter" idx="12"/>
          </p:nvPr>
        </p:nvSpPr>
        <p:spPr/>
        <p:txBody>
          <a:bodyPr/>
          <a:lstStyle/>
          <a:p>
            <a:fld id="{143B55C4-4F5A-416B-997D-6CE47EB0A945}" type="slidenum">
              <a:rPr lang="en-GB" noProof="0" smtClean="0"/>
              <a:pPr/>
              <a:t>‹Nr.›</a:t>
            </a:fld>
            <a:endParaRPr lang="en-GB" noProof="0"/>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68964234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de-DE"/>
              <a:t>Mastertitelformat bearbeiten</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6" name="Footer Placeholder 5"/>
          <p:cNvSpPr>
            <a:spLocks noGrp="1"/>
          </p:cNvSpPr>
          <p:nvPr>
            <p:ph type="ftr" sz="quarter" idx="11"/>
          </p:nvPr>
        </p:nvSpPr>
        <p:spPr/>
        <p:txBody>
          <a:bodyPr/>
          <a:lstStyle/>
          <a:p>
            <a:r>
              <a:rPr lang="en-GB" noProof="0"/>
              <a:t>Presentation title, date, author</a:t>
            </a:r>
          </a:p>
        </p:txBody>
      </p:sp>
      <p:sp>
        <p:nvSpPr>
          <p:cNvPr id="7" name="Slide Number Placeholder 6"/>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362414248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de-DE"/>
              <a:t>Mastertitelformat bearbeiten</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3" name="Date Placeholder 2"/>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4" name="Footer Placeholder 3"/>
          <p:cNvSpPr>
            <a:spLocks noGrp="1"/>
          </p:cNvSpPr>
          <p:nvPr>
            <p:ph type="ftr" sz="quarter" idx="11"/>
          </p:nvPr>
        </p:nvSpPr>
        <p:spPr/>
        <p:txBody>
          <a:bodyPr/>
          <a:lstStyle/>
          <a:p>
            <a:r>
              <a:rPr lang="en-GB" noProof="0"/>
              <a:t>Presentation title, date, author</a:t>
            </a:r>
          </a:p>
        </p:txBody>
      </p:sp>
      <p:sp>
        <p:nvSpPr>
          <p:cNvPr id="5" name="Slide Number Placeholder 4"/>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256015846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de-DE"/>
              <a:t>Mastertitelformat bearbeiten</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3" name="Date Placeholder 2"/>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4" name="Footer Placeholder 3"/>
          <p:cNvSpPr>
            <a:spLocks noGrp="1"/>
          </p:cNvSpPr>
          <p:nvPr>
            <p:ph type="ftr" sz="quarter" idx="11"/>
          </p:nvPr>
        </p:nvSpPr>
        <p:spPr/>
        <p:txBody>
          <a:bodyPr/>
          <a:lstStyle/>
          <a:p>
            <a:r>
              <a:rPr lang="en-GB" noProof="0"/>
              <a:t>Presentation title, date, author</a:t>
            </a:r>
          </a:p>
        </p:txBody>
      </p:sp>
      <p:sp>
        <p:nvSpPr>
          <p:cNvPr id="5" name="Slide Number Placeholder 4"/>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76227779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5" name="Footer Placeholder 4"/>
          <p:cNvSpPr>
            <a:spLocks noGrp="1"/>
          </p:cNvSpPr>
          <p:nvPr>
            <p:ph type="ftr" sz="quarter" idx="11"/>
          </p:nvPr>
        </p:nvSpPr>
        <p:spPr/>
        <p:txBody>
          <a:bodyPr/>
          <a:lstStyle/>
          <a:p>
            <a:r>
              <a:rPr lang="en-GB" noProof="0"/>
              <a:t>Presentation title, date, author</a:t>
            </a:r>
          </a:p>
        </p:txBody>
      </p:sp>
      <p:sp>
        <p:nvSpPr>
          <p:cNvPr id="6" name="Slide Number Placeholder 5"/>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208631571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5" name="Footer Placeholder 4"/>
          <p:cNvSpPr>
            <a:spLocks noGrp="1"/>
          </p:cNvSpPr>
          <p:nvPr>
            <p:ph type="ftr" sz="quarter" idx="11"/>
          </p:nvPr>
        </p:nvSpPr>
        <p:spPr/>
        <p:txBody>
          <a:bodyPr/>
          <a:lstStyle/>
          <a:p>
            <a:r>
              <a:rPr lang="en-GB" noProof="0"/>
              <a:t>Presentation title, date, author</a:t>
            </a:r>
          </a:p>
        </p:txBody>
      </p:sp>
      <p:sp>
        <p:nvSpPr>
          <p:cNvPr id="6" name="Slide Number Placeholder 5"/>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9110208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5" name="Footer Placeholder 4"/>
          <p:cNvSpPr>
            <a:spLocks noGrp="1"/>
          </p:cNvSpPr>
          <p:nvPr>
            <p:ph type="ftr" sz="quarter" idx="11"/>
          </p:nvPr>
        </p:nvSpPr>
        <p:spPr/>
        <p:txBody>
          <a:bodyPr/>
          <a:lstStyle/>
          <a:p>
            <a:r>
              <a:rPr lang="en-GB" noProof="0"/>
              <a:t>Presentation title, date, author</a:t>
            </a:r>
          </a:p>
        </p:txBody>
      </p:sp>
      <p:sp>
        <p:nvSpPr>
          <p:cNvPr id="6" name="Slide Number Placeholder 5"/>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39089901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de-DE"/>
              <a:t>Mastertitelformat bearbeiten</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5" name="Footer Placeholder 4"/>
          <p:cNvSpPr>
            <a:spLocks noGrp="1"/>
          </p:cNvSpPr>
          <p:nvPr>
            <p:ph type="ftr" sz="quarter" idx="11"/>
          </p:nvPr>
        </p:nvSpPr>
        <p:spPr/>
        <p:txBody>
          <a:bodyPr/>
          <a:lstStyle/>
          <a:p>
            <a:r>
              <a:rPr lang="en-GB" noProof="0"/>
              <a:t>Presentation title, date, author</a:t>
            </a:r>
          </a:p>
        </p:txBody>
      </p:sp>
      <p:sp>
        <p:nvSpPr>
          <p:cNvPr id="6" name="Slide Number Placeholder 5"/>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271078033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6" name="Footer Placeholder 5"/>
          <p:cNvSpPr>
            <a:spLocks noGrp="1"/>
          </p:cNvSpPr>
          <p:nvPr>
            <p:ph type="ftr" sz="quarter" idx="11"/>
          </p:nvPr>
        </p:nvSpPr>
        <p:spPr/>
        <p:txBody>
          <a:bodyPr/>
          <a:lstStyle/>
          <a:p>
            <a:r>
              <a:rPr lang="en-GB" noProof="0"/>
              <a:t>Presentation title, date, author</a:t>
            </a:r>
          </a:p>
        </p:txBody>
      </p:sp>
      <p:sp>
        <p:nvSpPr>
          <p:cNvPr id="7" name="Slide Number Placeholder 6"/>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204941946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de-DE"/>
              <a:t>Mastertitelformat bearbeiten</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856058" y="2305048"/>
            <a:ext cx="3658793" cy="20383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629150" y="2305048"/>
            <a:ext cx="3656408" cy="203835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8" name="Footer Placeholder 7"/>
          <p:cNvSpPr>
            <a:spLocks noGrp="1"/>
          </p:cNvSpPr>
          <p:nvPr>
            <p:ph type="ftr" sz="quarter" idx="11"/>
          </p:nvPr>
        </p:nvSpPr>
        <p:spPr/>
        <p:txBody>
          <a:bodyPr/>
          <a:lstStyle/>
          <a:p>
            <a:r>
              <a:rPr lang="en-GB" noProof="0"/>
              <a:t>Presentation title, date, author</a:t>
            </a:r>
          </a:p>
        </p:txBody>
      </p:sp>
      <p:sp>
        <p:nvSpPr>
          <p:cNvPr id="9" name="Slide Number Placeholder 8"/>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402655734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4" name="Footer Placeholder 3"/>
          <p:cNvSpPr>
            <a:spLocks noGrp="1"/>
          </p:cNvSpPr>
          <p:nvPr>
            <p:ph type="ftr" sz="quarter" idx="11"/>
          </p:nvPr>
        </p:nvSpPr>
        <p:spPr/>
        <p:txBody>
          <a:bodyPr/>
          <a:lstStyle/>
          <a:p>
            <a:r>
              <a:rPr lang="en-GB" noProof="0"/>
              <a:t>Presentation title, date, author</a:t>
            </a:r>
          </a:p>
        </p:txBody>
      </p:sp>
      <p:sp>
        <p:nvSpPr>
          <p:cNvPr id="5" name="Slide Number Placeholder 4"/>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149814287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CE2E9-12A2-427C-965D-EA946F81C33E}" type="datetime1">
              <a:rPr lang="en-GB" noProof="0" smtClean="0"/>
              <a:t>12/04/2023</a:t>
            </a:fld>
            <a:endParaRPr lang="en-GB" noProof="0"/>
          </a:p>
        </p:txBody>
      </p:sp>
      <p:sp>
        <p:nvSpPr>
          <p:cNvPr id="3" name="Footer Placeholder 2"/>
          <p:cNvSpPr>
            <a:spLocks noGrp="1"/>
          </p:cNvSpPr>
          <p:nvPr>
            <p:ph type="ftr" sz="quarter" idx="11"/>
          </p:nvPr>
        </p:nvSpPr>
        <p:spPr/>
        <p:txBody>
          <a:bodyPr/>
          <a:lstStyle/>
          <a:p>
            <a:r>
              <a:rPr lang="en-GB" noProof="0"/>
              <a:t>Presentation title, date, author</a:t>
            </a:r>
          </a:p>
        </p:txBody>
      </p:sp>
      <p:sp>
        <p:nvSpPr>
          <p:cNvPr id="4" name="Slide Number Placeholder 3"/>
          <p:cNvSpPr>
            <a:spLocks noGrp="1"/>
          </p:cNvSpPr>
          <p:nvPr>
            <p:ph type="sldNum" sz="quarter" idx="12"/>
          </p:nvPr>
        </p:nvSpPr>
        <p:spPr/>
        <p:txBody>
          <a:bodyPr/>
          <a:lstStyle/>
          <a:p>
            <a:fld id="{143B55C4-4F5A-416B-997D-6CE47EB0A945}" type="slidenum">
              <a:rPr lang="en-GB" noProof="0" smtClean="0"/>
              <a:t>‹Nr.›</a:t>
            </a:fld>
            <a:endParaRPr lang="en-GB" noProof="0"/>
          </a:p>
        </p:txBody>
      </p:sp>
    </p:spTree>
    <p:extLst>
      <p:ext uri="{BB962C8B-B14F-4D97-AF65-F5344CB8AC3E}">
        <p14:creationId xmlns:p14="http://schemas.microsoft.com/office/powerpoint/2010/main" val="40349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6" name="Footer Placeholder 5"/>
          <p:cNvSpPr>
            <a:spLocks noGrp="1"/>
          </p:cNvSpPr>
          <p:nvPr>
            <p:ph type="ftr" sz="quarter" idx="11"/>
          </p:nvPr>
        </p:nvSpPr>
        <p:spPr/>
        <p:txBody>
          <a:bodyPr/>
          <a:lstStyle/>
          <a:p>
            <a:r>
              <a:rPr lang="en-GB" noProof="0"/>
              <a:t>Presentation title, date, author</a:t>
            </a:r>
          </a:p>
        </p:txBody>
      </p:sp>
      <p:sp>
        <p:nvSpPr>
          <p:cNvPr id="7" name="Slide Number Placeholder 6"/>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109090537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9FC3183C-1A43-43C0-8392-1DBE7E166C5E}" type="datetime1">
              <a:rPr lang="en-GB" noProof="0" smtClean="0"/>
              <a:pPr/>
              <a:t>12/04/2023</a:t>
            </a:fld>
            <a:endParaRPr lang="en-GB" noProof="0"/>
          </a:p>
        </p:txBody>
      </p:sp>
      <p:sp>
        <p:nvSpPr>
          <p:cNvPr id="6" name="Footer Placeholder 5"/>
          <p:cNvSpPr>
            <a:spLocks noGrp="1"/>
          </p:cNvSpPr>
          <p:nvPr>
            <p:ph type="ftr" sz="quarter" idx="11"/>
          </p:nvPr>
        </p:nvSpPr>
        <p:spPr/>
        <p:txBody>
          <a:bodyPr/>
          <a:lstStyle/>
          <a:p>
            <a:r>
              <a:rPr lang="en-GB" noProof="0"/>
              <a:t>Presentation title, date, author</a:t>
            </a:r>
          </a:p>
        </p:txBody>
      </p:sp>
      <p:sp>
        <p:nvSpPr>
          <p:cNvPr id="7" name="Slide Number Placeholder 6"/>
          <p:cNvSpPr>
            <a:spLocks noGrp="1"/>
          </p:cNvSpPr>
          <p:nvPr>
            <p:ph type="sldNum" sz="quarter" idx="12"/>
          </p:nvPr>
        </p:nvSpPr>
        <p:spPr/>
        <p:txBody>
          <a:body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106417187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9FC3183C-1A43-43C0-8392-1DBE7E166C5E}" type="datetime1">
              <a:rPr lang="en-GB" noProof="0" smtClean="0"/>
              <a:pPr/>
              <a:t>12/04/2023</a:t>
            </a:fld>
            <a:endParaRPr lang="en-GB" noProof="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r>
              <a:rPr lang="en-GB" noProof="0"/>
              <a:t>Presentation title, date, author</a:t>
            </a:r>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143B55C4-4F5A-416B-997D-6CE47EB0A945}" type="slidenum">
              <a:rPr lang="en-GB" noProof="0" smtClean="0"/>
              <a:pPr/>
              <a:t>‹Nr.›</a:t>
            </a:fld>
            <a:endParaRPr lang="en-GB" noProof="0"/>
          </a:p>
        </p:txBody>
      </p:sp>
    </p:spTree>
    <p:extLst>
      <p:ext uri="{BB962C8B-B14F-4D97-AF65-F5344CB8AC3E}">
        <p14:creationId xmlns:p14="http://schemas.microsoft.com/office/powerpoint/2010/main" val="3274074470"/>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mailto:ruben.tosunyan@boehringer-ingelheim.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8217E-F967-4F85-8161-50D81F5FF6AB}"/>
              </a:ext>
            </a:extLst>
          </p:cNvPr>
          <p:cNvSpPr>
            <a:spLocks noGrp="1"/>
          </p:cNvSpPr>
          <p:nvPr>
            <p:ph type="ctrTitle"/>
          </p:nvPr>
        </p:nvSpPr>
        <p:spPr/>
        <p:txBody>
          <a:bodyPr/>
          <a:lstStyle/>
          <a:p>
            <a:r>
              <a:rPr lang="en-GB" sz="3600" b="1">
                <a:solidFill>
                  <a:schemeClr val="bg2">
                    <a:lumMod val="90000"/>
                  </a:schemeClr>
                </a:solidFill>
                <a:latin typeface="Bahnschrift SemiBold Condensed"/>
                <a:cs typeface="AngsanaUPC"/>
              </a:rPr>
              <a:t>Legal Operations</a:t>
            </a:r>
            <a:r>
              <a:rPr lang="en-GB" sz="3600">
                <a:solidFill>
                  <a:schemeClr val="bg2">
                    <a:lumMod val="90000"/>
                  </a:schemeClr>
                </a:solidFill>
                <a:latin typeface="Bahnschrift SemiBold Condensed"/>
                <a:cs typeface="AngsanaUPC"/>
              </a:rPr>
              <a:t> </a:t>
            </a:r>
            <a:br>
              <a:rPr lang="en-GB" sz="3600">
                <a:solidFill>
                  <a:schemeClr val="bg2">
                    <a:lumMod val="90000"/>
                  </a:schemeClr>
                </a:solidFill>
                <a:latin typeface="Bahnschrift SemiBold Condensed" panose="020B0502040204020203" pitchFamily="34" charset="0"/>
                <a:cs typeface="AngsanaUPC" panose="02020603050405020304" pitchFamily="18" charset="-34"/>
              </a:rPr>
            </a:br>
            <a:r>
              <a:rPr lang="en-GB" sz="1600">
                <a:solidFill>
                  <a:schemeClr val="bg2">
                    <a:lumMod val="90000"/>
                  </a:schemeClr>
                </a:solidFill>
                <a:latin typeface="Bahnschrift SemiBold Condensed"/>
                <a:cs typeface="AngsanaUPC"/>
              </a:rPr>
              <a:t>for beginners</a:t>
            </a:r>
            <a:br>
              <a:rPr lang="en-MY" sz="1600">
                <a:solidFill>
                  <a:schemeClr val="bg2">
                    <a:lumMod val="90000"/>
                  </a:schemeClr>
                </a:solidFill>
                <a:latin typeface="Bahnschrift SemiBold Condensed"/>
                <a:cs typeface="AngsanaUPC"/>
              </a:rPr>
            </a:br>
            <a:endParaRPr lang="de-AT" dirty="0"/>
          </a:p>
        </p:txBody>
      </p:sp>
      <p:sp>
        <p:nvSpPr>
          <p:cNvPr id="3" name="Untertitel 2">
            <a:extLst>
              <a:ext uri="{FF2B5EF4-FFF2-40B4-BE49-F238E27FC236}">
                <a16:creationId xmlns:a16="http://schemas.microsoft.com/office/drawing/2014/main" id="{2A7BA90C-4734-402B-8C68-CA5FF09FC7CE}"/>
              </a:ext>
            </a:extLst>
          </p:cNvPr>
          <p:cNvSpPr>
            <a:spLocks noGrp="1"/>
          </p:cNvSpPr>
          <p:nvPr>
            <p:ph type="subTitle" idx="1"/>
          </p:nvPr>
        </p:nvSpPr>
        <p:spPr/>
        <p:txBody>
          <a:bodyPr/>
          <a:lstStyle/>
          <a:p>
            <a:r>
              <a:rPr lang="de-AT"/>
              <a:t>Unbundling Of Legal Services</a:t>
            </a:r>
            <a:endParaRPr lang="de-AT" dirty="0"/>
          </a:p>
        </p:txBody>
      </p:sp>
      <p:sp>
        <p:nvSpPr>
          <p:cNvPr id="4" name="Fußzeilenplatzhalter 3">
            <a:extLst>
              <a:ext uri="{FF2B5EF4-FFF2-40B4-BE49-F238E27FC236}">
                <a16:creationId xmlns:a16="http://schemas.microsoft.com/office/drawing/2014/main" id="{29D922AB-9160-4F66-90D7-493471264EDE}"/>
              </a:ext>
            </a:extLst>
          </p:cNvPr>
          <p:cNvSpPr>
            <a:spLocks noGrp="1"/>
          </p:cNvSpPr>
          <p:nvPr>
            <p:ph type="ftr" sz="quarter" idx="11"/>
          </p:nvPr>
        </p:nvSpPr>
        <p:spPr>
          <a:xfrm>
            <a:off x="1407319" y="4057650"/>
            <a:ext cx="3843665" cy="273844"/>
          </a:xfrm>
        </p:spPr>
        <p:txBody>
          <a:bodyPr/>
          <a:lstStyle/>
          <a:p>
            <a:r>
              <a:rPr lang="en-GB" sz="800" b="1">
                <a:solidFill>
                  <a:schemeClr val="tx2"/>
                </a:solidFill>
                <a:latin typeface="Bahnschrift SemiBold Condensed"/>
                <a:cs typeface="AngsanaUPC"/>
              </a:rPr>
              <a:t>Legal Operations </a:t>
            </a:r>
            <a:r>
              <a:rPr lang="en-GB" sz="800">
                <a:solidFill>
                  <a:schemeClr val="tx2"/>
                </a:solidFill>
                <a:latin typeface="Bahnschrift SemiBold Condensed"/>
                <a:cs typeface="AngsanaUPC"/>
              </a:rPr>
              <a:t>for beginners, 12.04.2023, Ruben Tosunyan</a:t>
            </a:r>
            <a:endParaRPr lang="en-GB" noProof="0" dirty="0">
              <a:solidFill>
                <a:schemeClr val="tx2"/>
              </a:solidFill>
            </a:endParaRPr>
          </a:p>
        </p:txBody>
      </p:sp>
      <p:sp>
        <p:nvSpPr>
          <p:cNvPr id="5" name="Foliennummernplatzhalter 4">
            <a:extLst>
              <a:ext uri="{FF2B5EF4-FFF2-40B4-BE49-F238E27FC236}">
                <a16:creationId xmlns:a16="http://schemas.microsoft.com/office/drawing/2014/main" id="{5C266B4F-6272-48BF-ACC8-0B03EA92993A}"/>
              </a:ext>
            </a:extLst>
          </p:cNvPr>
          <p:cNvSpPr>
            <a:spLocks noGrp="1"/>
          </p:cNvSpPr>
          <p:nvPr>
            <p:ph type="sldNum" sz="quarter" idx="12"/>
          </p:nvPr>
        </p:nvSpPr>
        <p:spPr/>
        <p:txBody>
          <a:bodyPr/>
          <a:lstStyle/>
          <a:p>
            <a:fld id="{143B55C4-4F5A-416B-997D-6CE47EB0A945}" type="slidenum">
              <a:rPr lang="en-GB" noProof="0" smtClean="0"/>
              <a:pPr/>
              <a:t>1</a:t>
            </a:fld>
            <a:endParaRPr lang="en-GB" noProof="0"/>
          </a:p>
        </p:txBody>
      </p:sp>
      <p:pic>
        <p:nvPicPr>
          <p:cNvPr id="11" name="Grafik 10" descr="Ein Bild, das Szene, Bühne, Laser enthält.&#10;&#10;Automatisch generierte Beschreibung">
            <a:extLst>
              <a:ext uri="{FF2B5EF4-FFF2-40B4-BE49-F238E27FC236}">
                <a16:creationId xmlns:a16="http://schemas.microsoft.com/office/drawing/2014/main" id="{DE6955B9-FBBA-4C48-BE75-2BE2D7934920}"/>
              </a:ext>
            </a:extLst>
          </p:cNvPr>
          <p:cNvPicPr>
            <a:picLocks noChangeAspect="1"/>
          </p:cNvPicPr>
          <p:nvPr/>
        </p:nvPicPr>
        <p:blipFill>
          <a:blip r:embed="rId2"/>
          <a:stretch>
            <a:fillRect/>
          </a:stretch>
        </p:blipFill>
        <p:spPr>
          <a:xfrm>
            <a:off x="5080746" y="1400031"/>
            <a:ext cx="3196701" cy="1706239"/>
          </a:xfrm>
          <a:prstGeom prst="rect">
            <a:avLst/>
          </a:prstGeom>
        </p:spPr>
      </p:pic>
    </p:spTree>
    <p:extLst>
      <p:ext uri="{BB962C8B-B14F-4D97-AF65-F5344CB8AC3E}">
        <p14:creationId xmlns:p14="http://schemas.microsoft.com/office/powerpoint/2010/main" val="400901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F8BE8-14C9-4C37-A136-62553EE92011}"/>
              </a:ext>
            </a:extLst>
          </p:cNvPr>
          <p:cNvSpPr>
            <a:spLocks noGrp="1"/>
          </p:cNvSpPr>
          <p:nvPr>
            <p:ph type="title"/>
          </p:nvPr>
        </p:nvSpPr>
        <p:spPr>
          <a:xfrm>
            <a:off x="856059" y="463888"/>
            <a:ext cx="7429499" cy="1108928"/>
          </a:xfrm>
        </p:spPr>
        <p:txBody>
          <a:bodyPr>
            <a:normAutofit/>
          </a:bodyPr>
          <a:lstStyle/>
          <a:p>
            <a:r>
              <a:rPr lang="de-AT" dirty="0" err="1"/>
              <a:t>Carizma</a:t>
            </a:r>
            <a:r>
              <a:rPr lang="de-AT" dirty="0"/>
              <a:t> and </a:t>
            </a:r>
            <a:r>
              <a:rPr lang="de-AT" dirty="0" err="1"/>
              <a:t>template</a:t>
            </a:r>
            <a:r>
              <a:rPr lang="de-AT" dirty="0"/>
              <a:t> </a:t>
            </a:r>
            <a:r>
              <a:rPr lang="de-AT" dirty="0" err="1"/>
              <a:t>management</a:t>
            </a:r>
            <a:endParaRPr lang="de-AT" dirty="0"/>
          </a:p>
        </p:txBody>
      </p:sp>
      <p:pic>
        <p:nvPicPr>
          <p:cNvPr id="7" name="Inhaltsplatzhalter 6">
            <a:extLst>
              <a:ext uri="{FF2B5EF4-FFF2-40B4-BE49-F238E27FC236}">
                <a16:creationId xmlns:a16="http://schemas.microsoft.com/office/drawing/2014/main" id="{4415CEB6-B705-48C9-9BA9-B90458F45C5F}"/>
              </a:ext>
            </a:extLst>
          </p:cNvPr>
          <p:cNvPicPr>
            <a:picLocks noChangeAspect="1"/>
          </p:cNvPicPr>
          <p:nvPr/>
        </p:nvPicPr>
        <p:blipFill>
          <a:blip r:embed="rId4"/>
          <a:stretch>
            <a:fillRect/>
          </a:stretch>
        </p:blipFill>
        <p:spPr>
          <a:xfrm>
            <a:off x="311606" y="1961436"/>
            <a:ext cx="3516925" cy="20398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8" name="Fußzeilenplatzhalter 3">
            <a:extLst>
              <a:ext uri="{FF2B5EF4-FFF2-40B4-BE49-F238E27FC236}">
                <a16:creationId xmlns:a16="http://schemas.microsoft.com/office/drawing/2014/main" id="{37DE2AF7-E696-4419-8BF4-06B4D2814F22}"/>
              </a:ext>
            </a:extLst>
          </p:cNvPr>
          <p:cNvSpPr>
            <a:spLocks noGrp="1"/>
          </p:cNvSpPr>
          <p:nvPr>
            <p:ph type="ftr" sz="quarter" idx="11"/>
          </p:nvPr>
        </p:nvSpPr>
        <p:spPr>
          <a:xfrm>
            <a:off x="856058" y="4732020"/>
            <a:ext cx="4679482" cy="273843"/>
          </a:xfrm>
        </p:spPr>
        <p:txBody>
          <a:bodyPr>
            <a:normAutofit/>
          </a:bodyPr>
          <a:lstStyle/>
          <a:p>
            <a:pPr>
              <a:spcAft>
                <a:spcPts val="600"/>
              </a:spcAft>
            </a:pPr>
            <a:r>
              <a:rPr lang="en-US" noProof="0" dirty="0"/>
              <a:t>Legal Operations for beginners, 12.04.2023, Ruben Tosunyan</a:t>
            </a:r>
            <a:endParaRPr lang="en-GB" noProof="0" dirty="0"/>
          </a:p>
        </p:txBody>
      </p:sp>
      <p:sp>
        <p:nvSpPr>
          <p:cNvPr id="5" name="Foliennummernplatzhalter 4">
            <a:extLst>
              <a:ext uri="{FF2B5EF4-FFF2-40B4-BE49-F238E27FC236}">
                <a16:creationId xmlns:a16="http://schemas.microsoft.com/office/drawing/2014/main" id="{50BAA634-60BB-4F01-95E6-12FC8485CBA7}"/>
              </a:ext>
            </a:extLst>
          </p:cNvPr>
          <p:cNvSpPr>
            <a:spLocks noGrp="1"/>
          </p:cNvSpPr>
          <p:nvPr>
            <p:ph type="sldNum" sz="quarter" idx="12"/>
          </p:nvPr>
        </p:nvSpPr>
        <p:spPr>
          <a:xfrm>
            <a:off x="7707240" y="4732020"/>
            <a:ext cx="578317" cy="273843"/>
          </a:xfrm>
        </p:spPr>
        <p:txBody>
          <a:bodyPr>
            <a:normAutofit/>
          </a:bodyPr>
          <a:lstStyle/>
          <a:p>
            <a:pPr>
              <a:spcAft>
                <a:spcPts val="600"/>
              </a:spcAft>
            </a:pPr>
            <a:fld id="{143B55C4-4F5A-416B-997D-6CE47EB0A945}" type="slidenum">
              <a:rPr lang="en-GB" noProof="0" smtClean="0"/>
              <a:pPr>
                <a:spcAft>
                  <a:spcPts val="600"/>
                </a:spcAft>
              </a:pPr>
              <a:t>10</a:t>
            </a:fld>
            <a:endParaRPr lang="en-GB" noProof="0"/>
          </a:p>
        </p:txBody>
      </p:sp>
      <p:pic>
        <p:nvPicPr>
          <p:cNvPr id="19" name="Inhaltsplatzhalter 18" descr="Ein Bild, das Text enthält.&#10;&#10;Automatisch generierte Beschreibung">
            <a:extLst>
              <a:ext uri="{FF2B5EF4-FFF2-40B4-BE49-F238E27FC236}">
                <a16:creationId xmlns:a16="http://schemas.microsoft.com/office/drawing/2014/main" id="{B6D9F8BF-D427-45B4-A96D-8976F7C36AEB}"/>
              </a:ext>
            </a:extLst>
          </p:cNvPr>
          <p:cNvPicPr>
            <a:picLocks noGrp="1" noChangeAspect="1"/>
          </p:cNvPicPr>
          <p:nvPr>
            <p:ph idx="1"/>
          </p:nvPr>
        </p:nvPicPr>
        <p:blipFill>
          <a:blip r:embed="rId5"/>
          <a:stretch>
            <a:fillRect/>
          </a:stretch>
        </p:blipFill>
        <p:spPr>
          <a:xfrm>
            <a:off x="4030956" y="1961436"/>
            <a:ext cx="4704313" cy="2076705"/>
          </a:xfrm>
        </p:spPr>
      </p:pic>
    </p:spTree>
    <p:extLst>
      <p:ext uri="{BB962C8B-B14F-4D97-AF65-F5344CB8AC3E}">
        <p14:creationId xmlns:p14="http://schemas.microsoft.com/office/powerpoint/2010/main" val="43090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23E66-8982-493A-9EE2-363A695495ED}"/>
              </a:ext>
            </a:extLst>
          </p:cNvPr>
          <p:cNvSpPr>
            <a:spLocks noGrp="1"/>
          </p:cNvSpPr>
          <p:nvPr>
            <p:ph type="title"/>
          </p:nvPr>
        </p:nvSpPr>
        <p:spPr/>
        <p:txBody>
          <a:bodyPr/>
          <a:lstStyle/>
          <a:p>
            <a:r>
              <a:rPr lang="de-AT" dirty="0" err="1"/>
              <a:t>Dashboarding</a:t>
            </a:r>
            <a:r>
              <a:rPr lang="de-AT" dirty="0"/>
              <a:t> – Power BI</a:t>
            </a:r>
          </a:p>
        </p:txBody>
      </p:sp>
      <p:pic>
        <p:nvPicPr>
          <p:cNvPr id="7" name="Inhaltsplatzhalter 6">
            <a:extLst>
              <a:ext uri="{FF2B5EF4-FFF2-40B4-BE49-F238E27FC236}">
                <a16:creationId xmlns:a16="http://schemas.microsoft.com/office/drawing/2014/main" id="{D7A65660-7369-4C22-984B-D1431FAE455D}"/>
              </a:ext>
            </a:extLst>
          </p:cNvPr>
          <p:cNvPicPr>
            <a:picLocks noGrp="1" noChangeAspect="1"/>
          </p:cNvPicPr>
          <p:nvPr>
            <p:ph idx="1"/>
          </p:nvPr>
        </p:nvPicPr>
        <p:blipFill>
          <a:blip r:embed="rId2"/>
          <a:stretch>
            <a:fillRect/>
          </a:stretch>
        </p:blipFill>
        <p:spPr>
          <a:xfrm>
            <a:off x="215313" y="1664693"/>
            <a:ext cx="4207322" cy="2477820"/>
          </a:xfrm>
        </p:spPr>
      </p:pic>
      <p:sp>
        <p:nvSpPr>
          <p:cNvPr id="5" name="Foliennummernplatzhalter 4">
            <a:extLst>
              <a:ext uri="{FF2B5EF4-FFF2-40B4-BE49-F238E27FC236}">
                <a16:creationId xmlns:a16="http://schemas.microsoft.com/office/drawing/2014/main" id="{99B406B2-5DF9-46AA-8457-21F7ABAC552B}"/>
              </a:ext>
            </a:extLst>
          </p:cNvPr>
          <p:cNvSpPr>
            <a:spLocks noGrp="1"/>
          </p:cNvSpPr>
          <p:nvPr>
            <p:ph type="sldNum" sz="quarter" idx="12"/>
          </p:nvPr>
        </p:nvSpPr>
        <p:spPr/>
        <p:txBody>
          <a:bodyPr/>
          <a:lstStyle/>
          <a:p>
            <a:fld id="{143B55C4-4F5A-416B-997D-6CE47EB0A945}" type="slidenum">
              <a:rPr lang="en-GB" noProof="0" smtClean="0"/>
              <a:pPr/>
              <a:t>11</a:t>
            </a:fld>
            <a:endParaRPr lang="en-GB" noProof="0"/>
          </a:p>
        </p:txBody>
      </p:sp>
      <p:pic>
        <p:nvPicPr>
          <p:cNvPr id="9" name="Grafik 8">
            <a:extLst>
              <a:ext uri="{FF2B5EF4-FFF2-40B4-BE49-F238E27FC236}">
                <a16:creationId xmlns:a16="http://schemas.microsoft.com/office/drawing/2014/main" id="{26B52C64-61B0-4624-8FAC-367E5FCD1205}"/>
              </a:ext>
            </a:extLst>
          </p:cNvPr>
          <p:cNvPicPr>
            <a:picLocks noChangeAspect="1"/>
          </p:cNvPicPr>
          <p:nvPr/>
        </p:nvPicPr>
        <p:blipFill>
          <a:blip r:embed="rId3"/>
          <a:stretch>
            <a:fillRect/>
          </a:stretch>
        </p:blipFill>
        <p:spPr>
          <a:xfrm>
            <a:off x="4651565" y="1664693"/>
            <a:ext cx="4394356" cy="2303316"/>
          </a:xfrm>
          <a:prstGeom prst="rect">
            <a:avLst/>
          </a:prstGeom>
        </p:spPr>
      </p:pic>
      <p:sp>
        <p:nvSpPr>
          <p:cNvPr id="10" name="Fußzeilenplatzhalter 3">
            <a:extLst>
              <a:ext uri="{FF2B5EF4-FFF2-40B4-BE49-F238E27FC236}">
                <a16:creationId xmlns:a16="http://schemas.microsoft.com/office/drawing/2014/main" id="{E4A7E651-347F-4FAF-9FFD-D824EEC7A452}"/>
              </a:ext>
            </a:extLst>
          </p:cNvPr>
          <p:cNvSpPr>
            <a:spLocks noGrp="1"/>
          </p:cNvSpPr>
          <p:nvPr>
            <p:ph type="ftr" sz="quarter" idx="11"/>
          </p:nvPr>
        </p:nvSpPr>
        <p:spPr>
          <a:xfrm>
            <a:off x="856058" y="4732020"/>
            <a:ext cx="4679482" cy="273843"/>
          </a:xfrm>
        </p:spPr>
        <p:txBody>
          <a:bodyPr>
            <a:normAutofit/>
          </a:bodyPr>
          <a:lstStyle/>
          <a:p>
            <a:pPr>
              <a:spcAft>
                <a:spcPts val="600"/>
              </a:spcAft>
            </a:pPr>
            <a:r>
              <a:rPr lang="en-US" noProof="0" dirty="0"/>
              <a:t>Legal Operations for beginners, 12.04.2023, Ruben Tosunyan</a:t>
            </a:r>
            <a:endParaRPr lang="en-GB" noProof="0" dirty="0"/>
          </a:p>
        </p:txBody>
      </p:sp>
    </p:spTree>
    <p:extLst>
      <p:ext uri="{BB962C8B-B14F-4D97-AF65-F5344CB8AC3E}">
        <p14:creationId xmlns:p14="http://schemas.microsoft.com/office/powerpoint/2010/main" val="596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176D2-32FC-4ADD-B628-4D037FBE618C}"/>
              </a:ext>
            </a:extLst>
          </p:cNvPr>
          <p:cNvSpPr>
            <a:spLocks noGrp="1"/>
          </p:cNvSpPr>
          <p:nvPr>
            <p:ph type="title"/>
          </p:nvPr>
        </p:nvSpPr>
        <p:spPr/>
        <p:txBody>
          <a:bodyPr/>
          <a:lstStyle/>
          <a:p>
            <a:r>
              <a:rPr lang="de-AT" dirty="0"/>
              <a:t>E-</a:t>
            </a:r>
            <a:r>
              <a:rPr lang="de-AT" dirty="0" err="1"/>
              <a:t>Signing</a:t>
            </a:r>
            <a:r>
              <a:rPr lang="de-AT" dirty="0"/>
              <a:t> - </a:t>
            </a:r>
            <a:r>
              <a:rPr lang="de-AT" dirty="0" err="1"/>
              <a:t>DoCuSign</a:t>
            </a:r>
            <a:endParaRPr lang="de-AT" dirty="0"/>
          </a:p>
        </p:txBody>
      </p:sp>
      <p:sp>
        <p:nvSpPr>
          <p:cNvPr id="5" name="Foliennummernplatzhalter 4">
            <a:extLst>
              <a:ext uri="{FF2B5EF4-FFF2-40B4-BE49-F238E27FC236}">
                <a16:creationId xmlns:a16="http://schemas.microsoft.com/office/drawing/2014/main" id="{6FF787A9-F476-4E32-9183-0E4ACA74CD7C}"/>
              </a:ext>
            </a:extLst>
          </p:cNvPr>
          <p:cNvSpPr>
            <a:spLocks noGrp="1"/>
          </p:cNvSpPr>
          <p:nvPr>
            <p:ph type="sldNum" sz="quarter" idx="12"/>
          </p:nvPr>
        </p:nvSpPr>
        <p:spPr/>
        <p:txBody>
          <a:bodyPr/>
          <a:lstStyle/>
          <a:p>
            <a:fld id="{143B55C4-4F5A-416B-997D-6CE47EB0A945}" type="slidenum">
              <a:rPr lang="en-GB" noProof="0" smtClean="0"/>
              <a:pPr/>
              <a:t>12</a:t>
            </a:fld>
            <a:endParaRPr lang="en-GB" noProof="0"/>
          </a:p>
        </p:txBody>
      </p:sp>
      <p:pic>
        <p:nvPicPr>
          <p:cNvPr id="7" name="Grafik 6">
            <a:extLst>
              <a:ext uri="{FF2B5EF4-FFF2-40B4-BE49-F238E27FC236}">
                <a16:creationId xmlns:a16="http://schemas.microsoft.com/office/drawing/2014/main" id="{78B33793-A5A5-4B3C-A155-AEA3FC5262EC}"/>
              </a:ext>
            </a:extLst>
          </p:cNvPr>
          <p:cNvPicPr>
            <a:picLocks noChangeAspect="1"/>
          </p:cNvPicPr>
          <p:nvPr/>
        </p:nvPicPr>
        <p:blipFill>
          <a:blip r:embed="rId2"/>
          <a:stretch>
            <a:fillRect/>
          </a:stretch>
        </p:blipFill>
        <p:spPr>
          <a:xfrm>
            <a:off x="172004" y="1470734"/>
            <a:ext cx="4764715" cy="2941721"/>
          </a:xfrm>
          <a:prstGeom prst="rect">
            <a:avLst/>
          </a:prstGeom>
        </p:spPr>
      </p:pic>
      <p:pic>
        <p:nvPicPr>
          <p:cNvPr id="9" name="Grafik 8">
            <a:extLst>
              <a:ext uri="{FF2B5EF4-FFF2-40B4-BE49-F238E27FC236}">
                <a16:creationId xmlns:a16="http://schemas.microsoft.com/office/drawing/2014/main" id="{A063C67B-53B3-43EF-91EE-A5C83EC4FCBD}"/>
              </a:ext>
            </a:extLst>
          </p:cNvPr>
          <p:cNvPicPr>
            <a:picLocks noChangeAspect="1"/>
          </p:cNvPicPr>
          <p:nvPr/>
        </p:nvPicPr>
        <p:blipFill>
          <a:blip r:embed="rId3"/>
          <a:stretch>
            <a:fillRect/>
          </a:stretch>
        </p:blipFill>
        <p:spPr>
          <a:xfrm>
            <a:off x="5027657" y="1470734"/>
            <a:ext cx="3941958" cy="2860036"/>
          </a:xfrm>
          <a:prstGeom prst="rect">
            <a:avLst/>
          </a:prstGeom>
        </p:spPr>
      </p:pic>
      <p:sp>
        <p:nvSpPr>
          <p:cNvPr id="10" name="Fußzeilenplatzhalter 3">
            <a:extLst>
              <a:ext uri="{FF2B5EF4-FFF2-40B4-BE49-F238E27FC236}">
                <a16:creationId xmlns:a16="http://schemas.microsoft.com/office/drawing/2014/main" id="{8327C358-2178-428A-B458-7A8C38653758}"/>
              </a:ext>
            </a:extLst>
          </p:cNvPr>
          <p:cNvSpPr>
            <a:spLocks noGrp="1"/>
          </p:cNvSpPr>
          <p:nvPr>
            <p:ph type="ftr" sz="quarter" idx="11"/>
          </p:nvPr>
        </p:nvSpPr>
        <p:spPr>
          <a:xfrm>
            <a:off x="856058" y="4732020"/>
            <a:ext cx="4679482" cy="273843"/>
          </a:xfrm>
        </p:spPr>
        <p:txBody>
          <a:bodyPr>
            <a:normAutofit/>
          </a:bodyPr>
          <a:lstStyle/>
          <a:p>
            <a:pPr>
              <a:spcAft>
                <a:spcPts val="600"/>
              </a:spcAft>
            </a:pPr>
            <a:r>
              <a:rPr lang="en-US" noProof="0" dirty="0"/>
              <a:t>Legal Operations for beginners, 12.04.2023, Ruben Tosunyan</a:t>
            </a:r>
            <a:endParaRPr lang="en-GB" noProof="0" dirty="0"/>
          </a:p>
        </p:txBody>
      </p:sp>
    </p:spTree>
    <p:extLst>
      <p:ext uri="{BB962C8B-B14F-4D97-AF65-F5344CB8AC3E}">
        <p14:creationId xmlns:p14="http://schemas.microsoft.com/office/powerpoint/2010/main" val="21586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956C1-E674-4EAD-A00A-0E436C07537D}"/>
              </a:ext>
            </a:extLst>
          </p:cNvPr>
          <p:cNvSpPr>
            <a:spLocks noGrp="1"/>
          </p:cNvSpPr>
          <p:nvPr>
            <p:ph type="title"/>
          </p:nvPr>
        </p:nvSpPr>
        <p:spPr/>
        <p:txBody>
          <a:bodyPr/>
          <a:lstStyle/>
          <a:p>
            <a:r>
              <a:rPr lang="de-AT" dirty="0"/>
              <a:t>Information Governance</a:t>
            </a:r>
          </a:p>
        </p:txBody>
      </p:sp>
      <p:sp>
        <p:nvSpPr>
          <p:cNvPr id="3" name="Inhaltsplatzhalter 2">
            <a:extLst>
              <a:ext uri="{FF2B5EF4-FFF2-40B4-BE49-F238E27FC236}">
                <a16:creationId xmlns:a16="http://schemas.microsoft.com/office/drawing/2014/main" id="{D4DEA947-3134-4ABF-B476-A1F3D207AE83}"/>
              </a:ext>
            </a:extLst>
          </p:cNvPr>
          <p:cNvSpPr>
            <a:spLocks noGrp="1"/>
          </p:cNvSpPr>
          <p:nvPr>
            <p:ph idx="1"/>
          </p:nvPr>
        </p:nvSpPr>
        <p:spPr/>
        <p:txBody>
          <a:bodyPr>
            <a:normAutofit fontScale="77500" lnSpcReduction="20000"/>
          </a:bodyPr>
          <a:lstStyle/>
          <a:p>
            <a:pPr marL="0" indent="0">
              <a:buNone/>
            </a:pPr>
            <a:r>
              <a:rPr lang="en-US" dirty="0"/>
              <a:t>Information Governance is the governing body which helps the Business by creating a formal program and an accountability framework ensuring that the company is:</a:t>
            </a:r>
          </a:p>
          <a:p>
            <a:endParaRPr lang="en-US" dirty="0"/>
          </a:p>
          <a:p>
            <a:r>
              <a:rPr lang="en-US" dirty="0"/>
              <a:t>Complying with regulatory and legal requirements which state how long we have to retain records (e.g., Tax, Finance, GXP) and/or when we have to delete information (e.g., General Data Protection Regulation (GDPR)</a:t>
            </a:r>
          </a:p>
          <a:p>
            <a:r>
              <a:rPr lang="en-US" dirty="0"/>
              <a:t>Managing the complexity of our "information landscape" by optimizing information-related efficiencies and maximize the inherent value of the information</a:t>
            </a:r>
          </a:p>
          <a:p>
            <a:r>
              <a:rPr lang="en-US" dirty="0"/>
              <a:t>Classifying our information so that we can protect our records appropriately and minimize information-related risks (data breach)</a:t>
            </a:r>
            <a:endParaRPr lang="de-AT" dirty="0"/>
          </a:p>
        </p:txBody>
      </p:sp>
      <p:sp>
        <p:nvSpPr>
          <p:cNvPr id="5" name="Foliennummernplatzhalter 4">
            <a:extLst>
              <a:ext uri="{FF2B5EF4-FFF2-40B4-BE49-F238E27FC236}">
                <a16:creationId xmlns:a16="http://schemas.microsoft.com/office/drawing/2014/main" id="{66D9C910-DA64-4602-A919-4C88EB8573DB}"/>
              </a:ext>
            </a:extLst>
          </p:cNvPr>
          <p:cNvSpPr>
            <a:spLocks noGrp="1"/>
          </p:cNvSpPr>
          <p:nvPr>
            <p:ph type="sldNum" sz="quarter" idx="12"/>
          </p:nvPr>
        </p:nvSpPr>
        <p:spPr/>
        <p:txBody>
          <a:bodyPr/>
          <a:lstStyle/>
          <a:p>
            <a:fld id="{143B55C4-4F5A-416B-997D-6CE47EB0A945}" type="slidenum">
              <a:rPr lang="en-GB" noProof="0" smtClean="0"/>
              <a:pPr/>
              <a:t>13</a:t>
            </a:fld>
            <a:endParaRPr lang="en-GB" noProof="0"/>
          </a:p>
        </p:txBody>
      </p:sp>
      <p:sp>
        <p:nvSpPr>
          <p:cNvPr id="6" name="Fußzeilenplatzhalter 3">
            <a:extLst>
              <a:ext uri="{FF2B5EF4-FFF2-40B4-BE49-F238E27FC236}">
                <a16:creationId xmlns:a16="http://schemas.microsoft.com/office/drawing/2014/main" id="{23BF5B11-29A9-412E-8498-81BD83DDADAE}"/>
              </a:ext>
            </a:extLst>
          </p:cNvPr>
          <p:cNvSpPr>
            <a:spLocks noGrp="1"/>
          </p:cNvSpPr>
          <p:nvPr>
            <p:ph type="ftr" sz="quarter" idx="11"/>
          </p:nvPr>
        </p:nvSpPr>
        <p:spPr>
          <a:xfrm>
            <a:off x="856058" y="4732020"/>
            <a:ext cx="4679482" cy="273843"/>
          </a:xfrm>
        </p:spPr>
        <p:txBody>
          <a:bodyPr>
            <a:normAutofit/>
          </a:bodyPr>
          <a:lstStyle/>
          <a:p>
            <a:pPr>
              <a:spcAft>
                <a:spcPts val="600"/>
              </a:spcAft>
            </a:pPr>
            <a:r>
              <a:rPr lang="en-US" noProof="0" dirty="0"/>
              <a:t>Legal Operations for beginners, 12.04.2023, Ruben Tosunyan</a:t>
            </a:r>
            <a:endParaRPr lang="en-GB" noProof="0" dirty="0"/>
          </a:p>
        </p:txBody>
      </p:sp>
    </p:spTree>
    <p:extLst>
      <p:ext uri="{BB962C8B-B14F-4D97-AF65-F5344CB8AC3E}">
        <p14:creationId xmlns:p14="http://schemas.microsoft.com/office/powerpoint/2010/main" val="226391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FC6DE-EB43-4C32-90E6-9A1885A875A0}"/>
              </a:ext>
            </a:extLst>
          </p:cNvPr>
          <p:cNvSpPr>
            <a:spLocks noGrp="1"/>
          </p:cNvSpPr>
          <p:nvPr>
            <p:ph type="title"/>
          </p:nvPr>
        </p:nvSpPr>
        <p:spPr/>
        <p:txBody>
          <a:bodyPr/>
          <a:lstStyle/>
          <a:p>
            <a:r>
              <a:rPr lang="de-AT" dirty="0"/>
              <a:t>Legal Chatbot – Live Demo</a:t>
            </a:r>
          </a:p>
        </p:txBody>
      </p:sp>
      <p:pic>
        <p:nvPicPr>
          <p:cNvPr id="7" name="Inhaltsplatzhalter 6">
            <a:extLst>
              <a:ext uri="{FF2B5EF4-FFF2-40B4-BE49-F238E27FC236}">
                <a16:creationId xmlns:a16="http://schemas.microsoft.com/office/drawing/2014/main" id="{64F2BC78-E3FB-4B37-98EF-1F368FF9F4C2}"/>
              </a:ext>
            </a:extLst>
          </p:cNvPr>
          <p:cNvPicPr>
            <a:picLocks noGrp="1" noChangeAspect="1"/>
          </p:cNvPicPr>
          <p:nvPr>
            <p:ph idx="1"/>
          </p:nvPr>
        </p:nvPicPr>
        <p:blipFill>
          <a:blip r:embed="rId2"/>
          <a:stretch>
            <a:fillRect/>
          </a:stretch>
        </p:blipFill>
        <p:spPr>
          <a:xfrm>
            <a:off x="911901" y="1664692"/>
            <a:ext cx="4397520" cy="2655887"/>
          </a:xfrm>
        </p:spPr>
      </p:pic>
      <p:sp>
        <p:nvSpPr>
          <p:cNvPr id="4" name="Fußzeilenplatzhalter 3">
            <a:extLst>
              <a:ext uri="{FF2B5EF4-FFF2-40B4-BE49-F238E27FC236}">
                <a16:creationId xmlns:a16="http://schemas.microsoft.com/office/drawing/2014/main" id="{E781568E-532E-4AF8-9D08-900459528D37}"/>
              </a:ext>
            </a:extLst>
          </p:cNvPr>
          <p:cNvSpPr>
            <a:spLocks noGrp="1"/>
          </p:cNvSpPr>
          <p:nvPr>
            <p:ph type="ftr" sz="quarter" idx="11"/>
          </p:nvPr>
        </p:nvSpPr>
        <p:spPr/>
        <p:txBody>
          <a:bodyPr/>
          <a:lstStyle/>
          <a:p>
            <a:r>
              <a:rPr lang="en-GB" noProof="0"/>
              <a:t>Presentation title, date, author</a:t>
            </a:r>
          </a:p>
        </p:txBody>
      </p:sp>
      <p:sp>
        <p:nvSpPr>
          <p:cNvPr id="5" name="Foliennummernplatzhalter 4">
            <a:extLst>
              <a:ext uri="{FF2B5EF4-FFF2-40B4-BE49-F238E27FC236}">
                <a16:creationId xmlns:a16="http://schemas.microsoft.com/office/drawing/2014/main" id="{3A9D1961-0987-45B5-8CF0-00CF63859A87}"/>
              </a:ext>
            </a:extLst>
          </p:cNvPr>
          <p:cNvSpPr>
            <a:spLocks noGrp="1"/>
          </p:cNvSpPr>
          <p:nvPr>
            <p:ph type="sldNum" sz="quarter" idx="12"/>
          </p:nvPr>
        </p:nvSpPr>
        <p:spPr/>
        <p:txBody>
          <a:bodyPr/>
          <a:lstStyle/>
          <a:p>
            <a:fld id="{143B55C4-4F5A-416B-997D-6CE47EB0A945}" type="slidenum">
              <a:rPr lang="en-GB" noProof="0" smtClean="0"/>
              <a:pPr/>
              <a:t>14</a:t>
            </a:fld>
            <a:endParaRPr lang="en-GB" noProof="0"/>
          </a:p>
        </p:txBody>
      </p:sp>
    </p:spTree>
    <p:extLst>
      <p:ext uri="{BB962C8B-B14F-4D97-AF65-F5344CB8AC3E}">
        <p14:creationId xmlns:p14="http://schemas.microsoft.com/office/powerpoint/2010/main" val="93920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FE55C-FF18-4CC9-B180-F2EF3E850343}"/>
              </a:ext>
            </a:extLst>
          </p:cNvPr>
          <p:cNvSpPr>
            <a:spLocks noGrp="1"/>
          </p:cNvSpPr>
          <p:nvPr>
            <p:ph type="title"/>
          </p:nvPr>
        </p:nvSpPr>
        <p:spPr/>
        <p:txBody>
          <a:bodyPr/>
          <a:lstStyle/>
          <a:p>
            <a:r>
              <a:rPr lang="en-US" dirty="0"/>
              <a:t>What are your needs/requirements?</a:t>
            </a:r>
          </a:p>
        </p:txBody>
      </p:sp>
      <p:sp>
        <p:nvSpPr>
          <p:cNvPr id="3" name="Inhaltsplatzhalter 2">
            <a:extLst>
              <a:ext uri="{FF2B5EF4-FFF2-40B4-BE49-F238E27FC236}">
                <a16:creationId xmlns:a16="http://schemas.microsoft.com/office/drawing/2014/main" id="{8B5BEE29-F1E8-4711-9D7F-23B10DD02CA5}"/>
              </a:ext>
            </a:extLst>
          </p:cNvPr>
          <p:cNvSpPr>
            <a:spLocks noGrp="1"/>
          </p:cNvSpPr>
          <p:nvPr>
            <p:ph idx="1"/>
          </p:nvPr>
        </p:nvSpPr>
        <p:spPr/>
        <p:txBody>
          <a:bodyPr/>
          <a:lstStyle/>
          <a:p>
            <a:pPr marL="0" indent="0">
              <a:buNone/>
            </a:pPr>
            <a:r>
              <a:rPr lang="en-US" dirty="0" err="1"/>
              <a:t>Slido</a:t>
            </a:r>
            <a:r>
              <a:rPr lang="de-AT" dirty="0"/>
              <a:t> Questions:</a:t>
            </a:r>
          </a:p>
          <a:p>
            <a:pPr marL="0" indent="0">
              <a:buNone/>
            </a:pPr>
            <a:r>
              <a:rPr lang="en-US" dirty="0"/>
              <a:t>What are the areas you are interested in?</a:t>
            </a:r>
          </a:p>
          <a:p>
            <a:pPr marL="0" indent="0">
              <a:buNone/>
            </a:pPr>
            <a:r>
              <a:rPr lang="en-US" dirty="0"/>
              <a:t>What would be the biggest obstacles for the implementation?</a:t>
            </a:r>
          </a:p>
          <a:p>
            <a:pPr marL="0" indent="0">
              <a:buNone/>
            </a:pPr>
            <a:r>
              <a:rPr lang="en-US" dirty="0"/>
              <a:t>What is the biggest leverage point in your firm/company?</a:t>
            </a:r>
            <a:endParaRPr lang="de-AT" dirty="0"/>
          </a:p>
        </p:txBody>
      </p:sp>
      <p:sp>
        <p:nvSpPr>
          <p:cNvPr id="5" name="Foliennummernplatzhalter 4">
            <a:extLst>
              <a:ext uri="{FF2B5EF4-FFF2-40B4-BE49-F238E27FC236}">
                <a16:creationId xmlns:a16="http://schemas.microsoft.com/office/drawing/2014/main" id="{011984AA-7A4E-4375-B974-53046D4A3237}"/>
              </a:ext>
            </a:extLst>
          </p:cNvPr>
          <p:cNvSpPr>
            <a:spLocks noGrp="1"/>
          </p:cNvSpPr>
          <p:nvPr>
            <p:ph type="sldNum" sz="quarter" idx="12"/>
          </p:nvPr>
        </p:nvSpPr>
        <p:spPr/>
        <p:txBody>
          <a:bodyPr/>
          <a:lstStyle/>
          <a:p>
            <a:fld id="{143B55C4-4F5A-416B-997D-6CE47EB0A945}" type="slidenum">
              <a:rPr lang="en-GB" noProof="0" smtClean="0"/>
              <a:pPr/>
              <a:t>15</a:t>
            </a:fld>
            <a:endParaRPr lang="en-GB" noProof="0"/>
          </a:p>
        </p:txBody>
      </p:sp>
      <p:sp>
        <p:nvSpPr>
          <p:cNvPr id="6" name="Fußzeilenplatzhalter 3">
            <a:extLst>
              <a:ext uri="{FF2B5EF4-FFF2-40B4-BE49-F238E27FC236}">
                <a16:creationId xmlns:a16="http://schemas.microsoft.com/office/drawing/2014/main" id="{FB0FCA6C-DCD4-4AF2-AB53-3B42B4674389}"/>
              </a:ext>
            </a:extLst>
          </p:cNvPr>
          <p:cNvSpPr>
            <a:spLocks noGrp="1"/>
          </p:cNvSpPr>
          <p:nvPr>
            <p:ph type="ftr" sz="quarter" idx="11"/>
          </p:nvPr>
        </p:nvSpPr>
        <p:spPr>
          <a:xfrm>
            <a:off x="856059" y="4412457"/>
            <a:ext cx="4679482" cy="273844"/>
          </a:xfrm>
        </p:spPr>
        <p:txBody>
          <a:bodyPr/>
          <a:lstStyle/>
          <a:p>
            <a:r>
              <a:rPr lang="en-US" noProof="0" dirty="0"/>
              <a:t>Legal Operations for beginners, 12.04.2023, Ruben Tosunyan</a:t>
            </a:r>
            <a:endParaRPr lang="en-GB" noProof="0" dirty="0"/>
          </a:p>
        </p:txBody>
      </p:sp>
    </p:spTree>
    <p:extLst>
      <p:ext uri="{BB962C8B-B14F-4D97-AF65-F5344CB8AC3E}">
        <p14:creationId xmlns:p14="http://schemas.microsoft.com/office/powerpoint/2010/main" val="41042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FE43EE2-1747-4B47-B67D-3D2071680A68}"/>
              </a:ext>
            </a:extLst>
          </p:cNvPr>
          <p:cNvSpPr>
            <a:spLocks noGrp="1"/>
          </p:cNvSpPr>
          <p:nvPr>
            <p:ph type="ftr" sz="quarter" idx="11"/>
          </p:nvPr>
        </p:nvSpPr>
        <p:spPr/>
        <p:txBody>
          <a:bodyPr/>
          <a:lstStyle/>
          <a:p>
            <a:r>
              <a:rPr lang="en-GB" noProof="0"/>
              <a:t>Presentation title, date, author</a:t>
            </a:r>
          </a:p>
        </p:txBody>
      </p:sp>
      <p:sp>
        <p:nvSpPr>
          <p:cNvPr id="3" name="Foliennummernplatzhalter 2">
            <a:extLst>
              <a:ext uri="{FF2B5EF4-FFF2-40B4-BE49-F238E27FC236}">
                <a16:creationId xmlns:a16="http://schemas.microsoft.com/office/drawing/2014/main" id="{F765B96A-E454-4A5B-B690-62131F939290}"/>
              </a:ext>
            </a:extLst>
          </p:cNvPr>
          <p:cNvSpPr>
            <a:spLocks noGrp="1"/>
          </p:cNvSpPr>
          <p:nvPr>
            <p:ph type="sldNum" sz="quarter" idx="12"/>
          </p:nvPr>
        </p:nvSpPr>
        <p:spPr/>
        <p:txBody>
          <a:bodyPr/>
          <a:lstStyle/>
          <a:p>
            <a:fld id="{143B55C4-4F5A-416B-997D-6CE47EB0A945}" type="slidenum">
              <a:rPr lang="en-GB" noProof="0" smtClean="0"/>
              <a:t>16</a:t>
            </a:fld>
            <a:endParaRPr lang="en-GB" noProof="0"/>
          </a:p>
        </p:txBody>
      </p:sp>
      <p:pic>
        <p:nvPicPr>
          <p:cNvPr id="5" name="Grafik 4">
            <a:extLst>
              <a:ext uri="{FF2B5EF4-FFF2-40B4-BE49-F238E27FC236}">
                <a16:creationId xmlns:a16="http://schemas.microsoft.com/office/drawing/2014/main" id="{AA3518E7-15F2-4603-841C-1D5B27D7DF82}"/>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7" name="Grafik 6">
            <a:extLst>
              <a:ext uri="{FF2B5EF4-FFF2-40B4-BE49-F238E27FC236}">
                <a16:creationId xmlns:a16="http://schemas.microsoft.com/office/drawing/2014/main" id="{E66DC4F7-436D-48FA-97C3-6F9016F160FC}"/>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8" name="Rechteck 7">
            <a:extLst>
              <a:ext uri="{FF2B5EF4-FFF2-40B4-BE49-F238E27FC236}">
                <a16:creationId xmlns:a16="http://schemas.microsoft.com/office/drawing/2014/main" id="{24BC2F42-0BBF-4120-85DD-C31209DBDE9B}"/>
              </a:ext>
            </a:extLst>
          </p:cNvPr>
          <p:cNvSpPr/>
          <p:nvPr>
            <p:custDataLst>
              <p:tags r:id="rId4"/>
            </p:custDataLst>
          </p:nvPr>
        </p:nvSpPr>
        <p:spPr>
          <a:xfrm>
            <a:off x="2590800" y="1928813"/>
            <a:ext cx="6045200" cy="1285875"/>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600" b="1">
                <a:solidFill>
                  <a:srgbClr val="5B5B5B"/>
                </a:solidFill>
              </a:rPr>
              <a:t>Welche Bereiche benötigen Sie?</a:t>
            </a:r>
          </a:p>
        </p:txBody>
      </p:sp>
      <p:sp>
        <p:nvSpPr>
          <p:cNvPr id="9" name="Rechteck 8">
            <a:extLst>
              <a:ext uri="{FF2B5EF4-FFF2-40B4-BE49-F238E27FC236}">
                <a16:creationId xmlns:a16="http://schemas.microsoft.com/office/drawing/2014/main" id="{0F3C8C47-1036-487E-88FF-B7ACB4B277C6}"/>
              </a:ext>
            </a:extLst>
          </p:cNvPr>
          <p:cNvSpPr/>
          <p:nvPr>
            <p:custDataLst>
              <p:tags r:id="rId5"/>
            </p:custDataLst>
          </p:nvPr>
        </p:nvSpPr>
        <p:spPr>
          <a:xfrm>
            <a:off x="2590800" y="4381500"/>
            <a:ext cx="6299200" cy="382594"/>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de-AT" sz="1400">
              <a:solidFill>
                <a:srgbClr val="5B5B5B"/>
              </a:solidFill>
            </a:endParaRPr>
          </a:p>
        </p:txBody>
      </p:sp>
    </p:spTree>
    <p:custDataLst>
      <p:tags r:id="rId1"/>
    </p:custDataLst>
    <p:extLst>
      <p:ext uri="{BB962C8B-B14F-4D97-AF65-F5344CB8AC3E}">
        <p14:creationId xmlns:p14="http://schemas.microsoft.com/office/powerpoint/2010/main" val="416697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450E90-C454-4A9B-9155-BBC5F0BD1845}"/>
              </a:ext>
            </a:extLst>
          </p:cNvPr>
          <p:cNvSpPr>
            <a:spLocks noGrp="1"/>
          </p:cNvSpPr>
          <p:nvPr>
            <p:ph type="ftr" sz="quarter" idx="11"/>
          </p:nvPr>
        </p:nvSpPr>
        <p:spPr/>
        <p:txBody>
          <a:bodyPr/>
          <a:lstStyle/>
          <a:p>
            <a:r>
              <a:rPr lang="en-GB" noProof="0"/>
              <a:t>Presentation title, date, author</a:t>
            </a:r>
          </a:p>
        </p:txBody>
      </p:sp>
      <p:sp>
        <p:nvSpPr>
          <p:cNvPr id="3" name="Foliennummernplatzhalter 2">
            <a:extLst>
              <a:ext uri="{FF2B5EF4-FFF2-40B4-BE49-F238E27FC236}">
                <a16:creationId xmlns:a16="http://schemas.microsoft.com/office/drawing/2014/main" id="{0E1171E9-0FB6-43F4-9BC1-E862BE45A0DD}"/>
              </a:ext>
            </a:extLst>
          </p:cNvPr>
          <p:cNvSpPr>
            <a:spLocks noGrp="1"/>
          </p:cNvSpPr>
          <p:nvPr>
            <p:ph type="sldNum" sz="quarter" idx="12"/>
          </p:nvPr>
        </p:nvSpPr>
        <p:spPr/>
        <p:txBody>
          <a:bodyPr/>
          <a:lstStyle/>
          <a:p>
            <a:fld id="{143B55C4-4F5A-416B-997D-6CE47EB0A945}" type="slidenum">
              <a:rPr lang="en-GB" noProof="0" smtClean="0"/>
              <a:t>17</a:t>
            </a:fld>
            <a:endParaRPr lang="en-GB" noProof="0"/>
          </a:p>
        </p:txBody>
      </p:sp>
      <p:pic>
        <p:nvPicPr>
          <p:cNvPr id="5" name="Grafik 4">
            <a:extLst>
              <a:ext uri="{FF2B5EF4-FFF2-40B4-BE49-F238E27FC236}">
                <a16:creationId xmlns:a16="http://schemas.microsoft.com/office/drawing/2014/main" id="{238AFDD8-4C70-4664-80F9-9F3A5D95187B}"/>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7" name="Grafik 6">
            <a:extLst>
              <a:ext uri="{FF2B5EF4-FFF2-40B4-BE49-F238E27FC236}">
                <a16:creationId xmlns:a16="http://schemas.microsoft.com/office/drawing/2014/main" id="{9962510C-61AF-4F01-9509-AF4FE23D7ADA}"/>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8" name="Rechteck 7">
            <a:extLst>
              <a:ext uri="{FF2B5EF4-FFF2-40B4-BE49-F238E27FC236}">
                <a16:creationId xmlns:a16="http://schemas.microsoft.com/office/drawing/2014/main" id="{E489FA94-6275-4CBE-90FB-1274E82F6631}"/>
              </a:ext>
            </a:extLst>
          </p:cNvPr>
          <p:cNvSpPr/>
          <p:nvPr>
            <p:custDataLst>
              <p:tags r:id="rId4"/>
            </p:custDataLst>
          </p:nvPr>
        </p:nvSpPr>
        <p:spPr>
          <a:xfrm>
            <a:off x="2590800" y="1928813"/>
            <a:ext cx="6045200" cy="1285875"/>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600" b="1">
                <a:solidFill>
                  <a:srgbClr val="5B5B5B"/>
                </a:solidFill>
              </a:rPr>
              <a:t>Wo sehen Sie das größte Hindernis für die Umsetzung in Ihrer Struktur?</a:t>
            </a:r>
          </a:p>
        </p:txBody>
      </p:sp>
      <p:sp>
        <p:nvSpPr>
          <p:cNvPr id="9" name="Rechteck 8">
            <a:extLst>
              <a:ext uri="{FF2B5EF4-FFF2-40B4-BE49-F238E27FC236}">
                <a16:creationId xmlns:a16="http://schemas.microsoft.com/office/drawing/2014/main" id="{CCD3ADA5-E9F9-4C51-8056-C83D6574BB2E}"/>
              </a:ext>
            </a:extLst>
          </p:cNvPr>
          <p:cNvSpPr/>
          <p:nvPr>
            <p:custDataLst>
              <p:tags r:id="rId5"/>
            </p:custDataLst>
          </p:nvPr>
        </p:nvSpPr>
        <p:spPr>
          <a:xfrm>
            <a:off x="2590800" y="4381500"/>
            <a:ext cx="6299200" cy="382594"/>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de-AT" sz="1400">
              <a:solidFill>
                <a:srgbClr val="5B5B5B"/>
              </a:solidFill>
            </a:endParaRPr>
          </a:p>
        </p:txBody>
      </p:sp>
    </p:spTree>
    <p:custDataLst>
      <p:tags r:id="rId1"/>
    </p:custDataLst>
    <p:extLst>
      <p:ext uri="{BB962C8B-B14F-4D97-AF65-F5344CB8AC3E}">
        <p14:creationId xmlns:p14="http://schemas.microsoft.com/office/powerpoint/2010/main" val="357071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D24E170-7724-4165-A369-4FC3300CAB67}"/>
              </a:ext>
            </a:extLst>
          </p:cNvPr>
          <p:cNvSpPr>
            <a:spLocks noGrp="1"/>
          </p:cNvSpPr>
          <p:nvPr>
            <p:ph type="ftr" sz="quarter" idx="11"/>
          </p:nvPr>
        </p:nvSpPr>
        <p:spPr/>
        <p:txBody>
          <a:bodyPr/>
          <a:lstStyle/>
          <a:p>
            <a:r>
              <a:rPr lang="en-GB" noProof="0"/>
              <a:t>Presentation title, date, author</a:t>
            </a:r>
          </a:p>
        </p:txBody>
      </p:sp>
      <p:sp>
        <p:nvSpPr>
          <p:cNvPr id="3" name="Foliennummernplatzhalter 2">
            <a:extLst>
              <a:ext uri="{FF2B5EF4-FFF2-40B4-BE49-F238E27FC236}">
                <a16:creationId xmlns:a16="http://schemas.microsoft.com/office/drawing/2014/main" id="{9122C545-90EC-4D18-A658-672DCB807FFA}"/>
              </a:ext>
            </a:extLst>
          </p:cNvPr>
          <p:cNvSpPr>
            <a:spLocks noGrp="1"/>
          </p:cNvSpPr>
          <p:nvPr>
            <p:ph type="sldNum" sz="quarter" idx="12"/>
          </p:nvPr>
        </p:nvSpPr>
        <p:spPr/>
        <p:txBody>
          <a:bodyPr/>
          <a:lstStyle/>
          <a:p>
            <a:fld id="{143B55C4-4F5A-416B-997D-6CE47EB0A945}" type="slidenum">
              <a:rPr lang="en-GB" noProof="0" smtClean="0"/>
              <a:t>18</a:t>
            </a:fld>
            <a:endParaRPr lang="en-GB" noProof="0"/>
          </a:p>
        </p:txBody>
      </p:sp>
      <p:pic>
        <p:nvPicPr>
          <p:cNvPr id="5" name="Grafik 4">
            <a:extLst>
              <a:ext uri="{FF2B5EF4-FFF2-40B4-BE49-F238E27FC236}">
                <a16:creationId xmlns:a16="http://schemas.microsoft.com/office/drawing/2014/main" id="{757FAF13-8E76-440E-B6B2-F0E0B666BC0B}"/>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7" name="Grafik 6">
            <a:extLst>
              <a:ext uri="{FF2B5EF4-FFF2-40B4-BE49-F238E27FC236}">
                <a16:creationId xmlns:a16="http://schemas.microsoft.com/office/drawing/2014/main" id="{25E8F751-367A-4422-9F0A-023C36386ECB}"/>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8" name="Rechteck 7">
            <a:extLst>
              <a:ext uri="{FF2B5EF4-FFF2-40B4-BE49-F238E27FC236}">
                <a16:creationId xmlns:a16="http://schemas.microsoft.com/office/drawing/2014/main" id="{31D0EF60-7E24-4363-85EE-8D5136A1DC13}"/>
              </a:ext>
            </a:extLst>
          </p:cNvPr>
          <p:cNvSpPr/>
          <p:nvPr>
            <p:custDataLst>
              <p:tags r:id="rId4"/>
            </p:custDataLst>
          </p:nvPr>
        </p:nvSpPr>
        <p:spPr>
          <a:xfrm>
            <a:off x="2590800" y="1928813"/>
            <a:ext cx="6045200" cy="1285875"/>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3600" b="1">
                <a:solidFill>
                  <a:srgbClr val="5B5B5B"/>
                </a:solidFill>
              </a:rPr>
              <a:t>Was ist der größte Hebel in Ihrer Kanzlei/Unternehmen?</a:t>
            </a:r>
          </a:p>
        </p:txBody>
      </p:sp>
      <p:sp>
        <p:nvSpPr>
          <p:cNvPr id="9" name="Rechteck 8">
            <a:extLst>
              <a:ext uri="{FF2B5EF4-FFF2-40B4-BE49-F238E27FC236}">
                <a16:creationId xmlns:a16="http://schemas.microsoft.com/office/drawing/2014/main" id="{B1094F51-1FF6-46CE-B2C0-93C4D213E0C6}"/>
              </a:ext>
            </a:extLst>
          </p:cNvPr>
          <p:cNvSpPr/>
          <p:nvPr>
            <p:custDataLst>
              <p:tags r:id="rId5"/>
            </p:custDataLst>
          </p:nvPr>
        </p:nvSpPr>
        <p:spPr>
          <a:xfrm>
            <a:off x="2590800" y="4381500"/>
            <a:ext cx="6299200" cy="382594"/>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endParaRPr lang="de-AT" sz="1400">
              <a:solidFill>
                <a:srgbClr val="5B5B5B"/>
              </a:solidFill>
            </a:endParaRPr>
          </a:p>
        </p:txBody>
      </p:sp>
    </p:spTree>
    <p:custDataLst>
      <p:tags r:id="rId1"/>
    </p:custDataLst>
    <p:extLst>
      <p:ext uri="{BB962C8B-B14F-4D97-AF65-F5344CB8AC3E}">
        <p14:creationId xmlns:p14="http://schemas.microsoft.com/office/powerpoint/2010/main" val="116594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8BFE55C-FF18-4CC9-B180-F2EF3E850343}"/>
              </a:ext>
            </a:extLst>
          </p:cNvPr>
          <p:cNvSpPr>
            <a:spLocks noGrp="1"/>
          </p:cNvSpPr>
          <p:nvPr>
            <p:ph type="title"/>
          </p:nvPr>
        </p:nvSpPr>
        <p:spPr>
          <a:xfrm>
            <a:off x="856059" y="463888"/>
            <a:ext cx="3344465" cy="1108928"/>
          </a:xfrm>
        </p:spPr>
        <p:txBody>
          <a:bodyPr>
            <a:normAutofit/>
          </a:bodyPr>
          <a:lstStyle/>
          <a:p>
            <a:r>
              <a:rPr lang="en-US" sz="2400"/>
              <a:t>Speaker – Ruben Tosunyan</a:t>
            </a:r>
          </a:p>
        </p:txBody>
      </p:sp>
      <p:sp>
        <p:nvSpPr>
          <p:cNvPr id="11" name="Content Placeholder 10">
            <a:extLst>
              <a:ext uri="{FF2B5EF4-FFF2-40B4-BE49-F238E27FC236}">
                <a16:creationId xmlns:a16="http://schemas.microsoft.com/office/drawing/2014/main" id="{60912757-055E-0228-2A94-D45FA53C6958}"/>
              </a:ext>
            </a:extLst>
          </p:cNvPr>
          <p:cNvSpPr>
            <a:spLocks noGrp="1"/>
          </p:cNvSpPr>
          <p:nvPr>
            <p:ph idx="1"/>
          </p:nvPr>
        </p:nvSpPr>
        <p:spPr>
          <a:xfrm>
            <a:off x="856059" y="1687115"/>
            <a:ext cx="3465446" cy="2973784"/>
          </a:xfrm>
        </p:spPr>
        <p:txBody>
          <a:bodyPr>
            <a:normAutofit/>
          </a:bodyPr>
          <a:lstStyle/>
          <a:p>
            <a:pPr marL="0" indent="0">
              <a:buNone/>
            </a:pPr>
            <a:r>
              <a:rPr lang="en-US" sz="1500" dirty="0"/>
              <a:t>Legal Data Manager</a:t>
            </a:r>
          </a:p>
          <a:p>
            <a:pPr marL="0" indent="0">
              <a:buNone/>
            </a:pPr>
            <a:r>
              <a:rPr lang="en-US" sz="1500" dirty="0"/>
              <a:t>Member of Legal Ops BI RCV</a:t>
            </a:r>
          </a:p>
          <a:p>
            <a:pPr marL="0" indent="0">
              <a:buNone/>
            </a:pPr>
            <a:r>
              <a:rPr lang="en-US" sz="1500" dirty="0"/>
              <a:t>Boehringer Ingelheim RCV GmbH &amp; Co KG</a:t>
            </a:r>
          </a:p>
          <a:p>
            <a:pPr marL="0" indent="0">
              <a:buNone/>
            </a:pP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ruben.tosunyan@boehringer-ingelheim.com</a:t>
            </a:r>
            <a:endPar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500"/>
              <a:t>Phone: +</a:t>
            </a:r>
            <a:r>
              <a:rPr lang="en-US" sz="1500" dirty="0"/>
              <a:t>436509137965</a:t>
            </a:r>
          </a:p>
        </p:txBody>
      </p:sp>
      <p:pic>
        <p:nvPicPr>
          <p:cNvPr id="7" name="Inhaltsplatzhalter 6" descr="Ein Bild, das Person, Wand, Mann, Anzug enthält.&#10;&#10;Automatisch generierte Beschreibung">
            <a:extLst>
              <a:ext uri="{FF2B5EF4-FFF2-40B4-BE49-F238E27FC236}">
                <a16:creationId xmlns:a16="http://schemas.microsoft.com/office/drawing/2014/main" id="{72AC949C-B993-4998-8F78-9A073B9F2D70}"/>
              </a:ext>
            </a:extLst>
          </p:cNvPr>
          <p:cNvPicPr>
            <a:picLocks noChangeAspect="1"/>
          </p:cNvPicPr>
          <p:nvPr/>
        </p:nvPicPr>
        <p:blipFill>
          <a:blip r:embed="rId6"/>
          <a:stretch>
            <a:fillRect/>
          </a:stretch>
        </p:blipFill>
        <p:spPr>
          <a:xfrm>
            <a:off x="5044225" y="463888"/>
            <a:ext cx="3147758" cy="419701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Fußzeilenplatzhalter 3">
            <a:extLst>
              <a:ext uri="{FF2B5EF4-FFF2-40B4-BE49-F238E27FC236}">
                <a16:creationId xmlns:a16="http://schemas.microsoft.com/office/drawing/2014/main" id="{FB0FCA6C-DCD4-4AF2-AB53-3B42B4674389}"/>
              </a:ext>
            </a:extLst>
          </p:cNvPr>
          <p:cNvSpPr>
            <a:spLocks noGrp="1"/>
          </p:cNvSpPr>
          <p:nvPr>
            <p:ph type="ftr" sz="quarter" idx="11"/>
          </p:nvPr>
        </p:nvSpPr>
        <p:spPr>
          <a:xfrm>
            <a:off x="856058" y="4755354"/>
            <a:ext cx="4679482" cy="273844"/>
          </a:xfrm>
        </p:spPr>
        <p:txBody>
          <a:bodyPr>
            <a:normAutofit/>
          </a:bodyPr>
          <a:lstStyle/>
          <a:p>
            <a:pPr>
              <a:spcAft>
                <a:spcPts val="600"/>
              </a:spcAft>
            </a:pPr>
            <a:r>
              <a:rPr lang="en-US" noProof="0" dirty="0"/>
              <a:t>Legal Operations for beginners, 12.04.2023, Ruben Tosunyan</a:t>
            </a:r>
            <a:endParaRPr lang="en-GB" noProof="0"/>
          </a:p>
        </p:txBody>
      </p:sp>
      <p:grpSp>
        <p:nvGrpSpPr>
          <p:cNvPr id="18" name="Group 17">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604" cy="5143499"/>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9"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1"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6"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5" name="Foliennummernplatzhalter 4">
            <a:extLst>
              <a:ext uri="{FF2B5EF4-FFF2-40B4-BE49-F238E27FC236}">
                <a16:creationId xmlns:a16="http://schemas.microsoft.com/office/drawing/2014/main" id="{011984AA-7A4E-4375-B974-53046D4A3237}"/>
              </a:ext>
            </a:extLst>
          </p:cNvPr>
          <p:cNvSpPr>
            <a:spLocks noGrp="1"/>
          </p:cNvSpPr>
          <p:nvPr>
            <p:ph type="sldNum" sz="quarter" idx="12"/>
          </p:nvPr>
        </p:nvSpPr>
        <p:spPr>
          <a:xfrm>
            <a:off x="7707240" y="4755354"/>
            <a:ext cx="578317" cy="273843"/>
          </a:xfrm>
        </p:spPr>
        <p:txBody>
          <a:bodyPr>
            <a:normAutofit/>
          </a:bodyPr>
          <a:lstStyle/>
          <a:p>
            <a:pPr>
              <a:spcAft>
                <a:spcPts val="600"/>
              </a:spcAft>
            </a:pPr>
            <a:fld id="{143B55C4-4F5A-416B-997D-6CE47EB0A945}" type="slidenum">
              <a:rPr lang="en-GB" noProof="0" smtClean="0"/>
              <a:pPr>
                <a:spcAft>
                  <a:spcPts val="600"/>
                </a:spcAft>
              </a:pPr>
              <a:t>19</a:t>
            </a:fld>
            <a:endParaRPr lang="en-GB" noProof="0"/>
          </a:p>
        </p:txBody>
      </p:sp>
    </p:spTree>
    <p:extLst>
      <p:ext uri="{BB962C8B-B14F-4D97-AF65-F5344CB8AC3E}">
        <p14:creationId xmlns:p14="http://schemas.microsoft.com/office/powerpoint/2010/main" val="124651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el 1">
            <a:extLst>
              <a:ext uri="{FF2B5EF4-FFF2-40B4-BE49-F238E27FC236}">
                <a16:creationId xmlns:a16="http://schemas.microsoft.com/office/drawing/2014/main" id="{403ED5AE-EE6C-4709-8334-E6C7FD745B54}"/>
              </a:ext>
            </a:extLst>
          </p:cNvPr>
          <p:cNvSpPr>
            <a:spLocks noGrp="1"/>
          </p:cNvSpPr>
          <p:nvPr>
            <p:ph type="title"/>
          </p:nvPr>
        </p:nvSpPr>
        <p:spPr>
          <a:xfrm>
            <a:off x="856059" y="463888"/>
            <a:ext cx="3344465" cy="1108928"/>
          </a:xfrm>
        </p:spPr>
        <p:txBody>
          <a:bodyPr>
            <a:normAutofit/>
          </a:bodyPr>
          <a:lstStyle/>
          <a:p>
            <a:r>
              <a:rPr lang="de-AT" sz="2400"/>
              <a:t>Innovation is Key</a:t>
            </a:r>
          </a:p>
        </p:txBody>
      </p:sp>
      <p:sp>
        <p:nvSpPr>
          <p:cNvPr id="3" name="Inhaltsplatzhalter 2">
            <a:extLst>
              <a:ext uri="{FF2B5EF4-FFF2-40B4-BE49-F238E27FC236}">
                <a16:creationId xmlns:a16="http://schemas.microsoft.com/office/drawing/2014/main" id="{B416096E-07F7-40F2-868A-DF5F64C878AC}"/>
              </a:ext>
            </a:extLst>
          </p:cNvPr>
          <p:cNvSpPr>
            <a:spLocks noGrp="1"/>
          </p:cNvSpPr>
          <p:nvPr>
            <p:ph idx="1"/>
          </p:nvPr>
        </p:nvSpPr>
        <p:spPr>
          <a:xfrm>
            <a:off x="856059" y="1687115"/>
            <a:ext cx="3344465" cy="2973784"/>
          </a:xfrm>
        </p:spPr>
        <p:txBody>
          <a:bodyPr>
            <a:normAutofit/>
          </a:bodyPr>
          <a:lstStyle/>
          <a:p>
            <a:pPr marL="0" indent="0">
              <a:buNone/>
            </a:pPr>
            <a:endParaRPr lang="de-AT" sz="1500" dirty="0"/>
          </a:p>
          <a:p>
            <a:pPr marL="0" indent="0">
              <a:buNone/>
            </a:pPr>
            <a:r>
              <a:rPr lang="de-AT" sz="1500" dirty="0" err="1"/>
              <a:t>If</a:t>
            </a:r>
            <a:r>
              <a:rPr lang="de-AT" sz="1500" dirty="0"/>
              <a:t> </a:t>
            </a:r>
            <a:r>
              <a:rPr lang="de-AT" sz="1500" dirty="0" err="1"/>
              <a:t>your</a:t>
            </a:r>
            <a:r>
              <a:rPr lang="de-AT" sz="1500" dirty="0"/>
              <a:t> </a:t>
            </a:r>
            <a:r>
              <a:rPr lang="de-AT" sz="1500" dirty="0" err="1"/>
              <a:t>business</a:t>
            </a:r>
            <a:r>
              <a:rPr lang="de-AT" sz="1500" dirty="0"/>
              <a:t> </a:t>
            </a:r>
            <a:r>
              <a:rPr lang="de-AT" sz="1500" dirty="0" err="1"/>
              <a:t>is</a:t>
            </a:r>
            <a:r>
              <a:rPr lang="de-AT" sz="1500" dirty="0"/>
              <a:t> not </a:t>
            </a:r>
            <a:r>
              <a:rPr lang="de-AT" sz="1500" dirty="0" err="1"/>
              <a:t>constantly</a:t>
            </a:r>
            <a:r>
              <a:rPr lang="de-AT" sz="1500" dirty="0"/>
              <a:t> </a:t>
            </a:r>
            <a:r>
              <a:rPr lang="de-AT" sz="1500" dirty="0" err="1"/>
              <a:t>innovating</a:t>
            </a:r>
            <a:r>
              <a:rPr lang="de-AT" sz="1500" dirty="0"/>
              <a:t>, </a:t>
            </a:r>
            <a:r>
              <a:rPr lang="de-AT" sz="1500" dirty="0" err="1"/>
              <a:t>you</a:t>
            </a:r>
            <a:r>
              <a:rPr lang="de-AT" sz="1500" dirty="0"/>
              <a:t> </a:t>
            </a:r>
            <a:r>
              <a:rPr lang="de-AT" sz="1500" dirty="0" err="1"/>
              <a:t>are</a:t>
            </a:r>
            <a:r>
              <a:rPr lang="de-AT" sz="1500" dirty="0"/>
              <a:t> </a:t>
            </a:r>
            <a:r>
              <a:rPr lang="de-AT" sz="1500" dirty="0" err="1"/>
              <a:t>being</a:t>
            </a:r>
            <a:r>
              <a:rPr lang="de-AT" sz="1500" dirty="0"/>
              <a:t> </a:t>
            </a:r>
            <a:r>
              <a:rPr lang="de-AT" sz="1500" dirty="0" err="1"/>
              <a:t>left</a:t>
            </a:r>
            <a:r>
              <a:rPr lang="de-AT" sz="1500" dirty="0"/>
              <a:t> </a:t>
            </a:r>
            <a:r>
              <a:rPr lang="de-AT" sz="1500" dirty="0" err="1"/>
              <a:t>behind</a:t>
            </a:r>
            <a:r>
              <a:rPr lang="de-AT" sz="1500" dirty="0"/>
              <a:t> </a:t>
            </a:r>
          </a:p>
        </p:txBody>
      </p:sp>
      <p:pic>
        <p:nvPicPr>
          <p:cNvPr id="6" name="Grafik 5">
            <a:extLst>
              <a:ext uri="{FF2B5EF4-FFF2-40B4-BE49-F238E27FC236}">
                <a16:creationId xmlns:a16="http://schemas.microsoft.com/office/drawing/2014/main" id="{424829F0-2DA1-4608-A05B-5EA9421CF556}"/>
              </a:ext>
            </a:extLst>
          </p:cNvPr>
          <p:cNvPicPr>
            <a:picLocks noChangeAspect="1"/>
          </p:cNvPicPr>
          <p:nvPr/>
        </p:nvPicPr>
        <p:blipFill>
          <a:blip r:embed="rId4"/>
          <a:stretch>
            <a:fillRect/>
          </a:stretch>
        </p:blipFill>
        <p:spPr>
          <a:xfrm>
            <a:off x="4572000" y="1472843"/>
            <a:ext cx="4092209" cy="217910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0" name="Group 14">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5604" cy="5143499"/>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5" name="Foliennummernplatzhalter 4">
            <a:extLst>
              <a:ext uri="{FF2B5EF4-FFF2-40B4-BE49-F238E27FC236}">
                <a16:creationId xmlns:a16="http://schemas.microsoft.com/office/drawing/2014/main" id="{62ACB32B-5851-4FD6-928E-32749167557F}"/>
              </a:ext>
            </a:extLst>
          </p:cNvPr>
          <p:cNvSpPr>
            <a:spLocks noGrp="1"/>
          </p:cNvSpPr>
          <p:nvPr>
            <p:ph type="sldNum" sz="quarter" idx="12"/>
          </p:nvPr>
        </p:nvSpPr>
        <p:spPr>
          <a:xfrm>
            <a:off x="7707240" y="4755354"/>
            <a:ext cx="578317" cy="273843"/>
          </a:xfrm>
        </p:spPr>
        <p:txBody>
          <a:bodyPr>
            <a:normAutofit/>
          </a:bodyPr>
          <a:lstStyle/>
          <a:p>
            <a:pPr>
              <a:spcAft>
                <a:spcPts val="600"/>
              </a:spcAft>
            </a:pPr>
            <a:fld id="{143B55C4-4F5A-416B-997D-6CE47EB0A945}" type="slidenum">
              <a:rPr lang="en-GB" noProof="0" smtClean="0"/>
              <a:pPr>
                <a:spcAft>
                  <a:spcPts val="600"/>
                </a:spcAft>
              </a:pPr>
              <a:t>2</a:t>
            </a:fld>
            <a:endParaRPr lang="en-GB" noProof="0"/>
          </a:p>
        </p:txBody>
      </p:sp>
      <p:sp>
        <p:nvSpPr>
          <p:cNvPr id="43" name="Fußzeilenplatzhalter 3">
            <a:extLst>
              <a:ext uri="{FF2B5EF4-FFF2-40B4-BE49-F238E27FC236}">
                <a16:creationId xmlns:a16="http://schemas.microsoft.com/office/drawing/2014/main" id="{48FC6FA6-B5BF-4E02-AA12-4712849C7B42}"/>
              </a:ext>
            </a:extLst>
          </p:cNvPr>
          <p:cNvSpPr>
            <a:spLocks noGrp="1"/>
          </p:cNvSpPr>
          <p:nvPr>
            <p:ph type="ftr" sz="quarter" idx="11"/>
          </p:nvPr>
        </p:nvSpPr>
        <p:spPr>
          <a:xfrm>
            <a:off x="856059" y="4412457"/>
            <a:ext cx="4679482" cy="273844"/>
          </a:xfrm>
        </p:spPr>
        <p:txBody>
          <a:bodyPr/>
          <a:lstStyle/>
          <a:p>
            <a:r>
              <a:rPr lang="en-US" noProof="0" dirty="0"/>
              <a:t>Legal Operations for beginners, 12.04.2023, Ruben Tosunyan</a:t>
            </a:r>
          </a:p>
        </p:txBody>
      </p:sp>
    </p:spTree>
    <p:extLst>
      <p:ext uri="{BB962C8B-B14F-4D97-AF65-F5344CB8AC3E}">
        <p14:creationId xmlns:p14="http://schemas.microsoft.com/office/powerpoint/2010/main" val="216437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B57C2-F9D5-4F75-AAF9-B2E5036F784C}"/>
              </a:ext>
            </a:extLst>
          </p:cNvPr>
          <p:cNvSpPr>
            <a:spLocks noGrp="1"/>
          </p:cNvSpPr>
          <p:nvPr>
            <p:ph type="title"/>
          </p:nvPr>
        </p:nvSpPr>
        <p:spPr/>
        <p:txBody>
          <a:bodyPr/>
          <a:lstStyle/>
          <a:p>
            <a:r>
              <a:rPr lang="de-AT" dirty="0"/>
              <a:t>Questions?</a:t>
            </a:r>
          </a:p>
        </p:txBody>
      </p:sp>
      <p:sp>
        <p:nvSpPr>
          <p:cNvPr id="5" name="Foliennummernplatzhalter 4">
            <a:extLst>
              <a:ext uri="{FF2B5EF4-FFF2-40B4-BE49-F238E27FC236}">
                <a16:creationId xmlns:a16="http://schemas.microsoft.com/office/drawing/2014/main" id="{DD312A9C-069D-4381-8F38-0C0915E437AF}"/>
              </a:ext>
            </a:extLst>
          </p:cNvPr>
          <p:cNvSpPr>
            <a:spLocks noGrp="1"/>
          </p:cNvSpPr>
          <p:nvPr>
            <p:ph type="sldNum" sz="quarter" idx="12"/>
          </p:nvPr>
        </p:nvSpPr>
        <p:spPr/>
        <p:txBody>
          <a:bodyPr/>
          <a:lstStyle/>
          <a:p>
            <a:fld id="{143B55C4-4F5A-416B-997D-6CE47EB0A945}" type="slidenum">
              <a:rPr lang="en-GB" noProof="0" smtClean="0"/>
              <a:pPr/>
              <a:t>20</a:t>
            </a:fld>
            <a:endParaRPr lang="en-GB" noProof="0"/>
          </a:p>
        </p:txBody>
      </p:sp>
      <p:pic>
        <p:nvPicPr>
          <p:cNvPr id="6" name="Picture 4" descr="http://www.jongleurs.com/wp-content/uploads/2013/05/Thank-You-message2_edited-1.png">
            <a:extLst>
              <a:ext uri="{FF2B5EF4-FFF2-40B4-BE49-F238E27FC236}">
                <a16:creationId xmlns:a16="http://schemas.microsoft.com/office/drawing/2014/main" id="{EA9A13FD-0D0D-4685-B0FB-611086E5B4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272" y="1687513"/>
            <a:ext cx="5334281" cy="2655887"/>
          </a:xfrm>
          <a:prstGeom prst="rect">
            <a:avLst/>
          </a:prstGeom>
          <a:noFill/>
          <a:extLst>
            <a:ext uri="{909E8E84-426E-40DD-AFC4-6F175D3DCCD1}">
              <a14:hiddenFill xmlns:a14="http://schemas.microsoft.com/office/drawing/2010/main">
                <a:solidFill>
                  <a:srgbClr val="FFFFFF"/>
                </a:solidFill>
              </a14:hiddenFill>
            </a:ext>
          </a:extLst>
        </p:spPr>
      </p:pic>
      <p:sp>
        <p:nvSpPr>
          <p:cNvPr id="7" name="Fußzeilenplatzhalter 3">
            <a:extLst>
              <a:ext uri="{FF2B5EF4-FFF2-40B4-BE49-F238E27FC236}">
                <a16:creationId xmlns:a16="http://schemas.microsoft.com/office/drawing/2014/main" id="{CDCB327C-0F03-4516-A369-16EDB9D52B2C}"/>
              </a:ext>
            </a:extLst>
          </p:cNvPr>
          <p:cNvSpPr>
            <a:spLocks noGrp="1"/>
          </p:cNvSpPr>
          <p:nvPr>
            <p:ph type="ftr" sz="quarter" idx="11"/>
          </p:nvPr>
        </p:nvSpPr>
        <p:spPr>
          <a:xfrm>
            <a:off x="856059" y="4412457"/>
            <a:ext cx="4679482" cy="273844"/>
          </a:xfrm>
        </p:spPr>
        <p:txBody>
          <a:bodyPr/>
          <a:lstStyle/>
          <a:p>
            <a:r>
              <a:rPr lang="en-US" noProof="0" dirty="0"/>
              <a:t>Legal Operations for beginners, 12.04.2023, Ruben Tosunyan</a:t>
            </a:r>
            <a:endParaRPr lang="en-GB" noProof="0" dirty="0"/>
          </a:p>
        </p:txBody>
      </p:sp>
    </p:spTree>
    <p:extLst>
      <p:ext uri="{BB962C8B-B14F-4D97-AF65-F5344CB8AC3E}">
        <p14:creationId xmlns:p14="http://schemas.microsoft.com/office/powerpoint/2010/main" val="271047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47C691-D8A6-41C2-8FB3-F07B75218645}"/>
              </a:ext>
            </a:extLst>
          </p:cNvPr>
          <p:cNvSpPr>
            <a:spLocks noGrp="1"/>
          </p:cNvSpPr>
          <p:nvPr>
            <p:ph type="title"/>
          </p:nvPr>
        </p:nvSpPr>
        <p:spPr/>
        <p:txBody>
          <a:bodyPr/>
          <a:lstStyle/>
          <a:p>
            <a:r>
              <a:rPr lang="en-US" dirty="0"/>
              <a:t>What is Legal Ops and Why do you need it?</a:t>
            </a:r>
          </a:p>
        </p:txBody>
      </p:sp>
      <p:sp>
        <p:nvSpPr>
          <p:cNvPr id="3" name="Inhaltsplatzhalter 2">
            <a:extLst>
              <a:ext uri="{FF2B5EF4-FFF2-40B4-BE49-F238E27FC236}">
                <a16:creationId xmlns:a16="http://schemas.microsoft.com/office/drawing/2014/main" id="{9E60D1FE-172D-482E-BC9F-6802243CCB2A}"/>
              </a:ext>
            </a:extLst>
          </p:cNvPr>
          <p:cNvSpPr>
            <a:spLocks noGrp="1"/>
          </p:cNvSpPr>
          <p:nvPr>
            <p:ph idx="1"/>
          </p:nvPr>
        </p:nvSpPr>
        <p:spPr/>
        <p:txBody>
          <a:bodyPr>
            <a:normAutofit fontScale="92500" lnSpcReduction="20000"/>
          </a:bodyPr>
          <a:lstStyle/>
          <a:p>
            <a:pPr marL="0" indent="0">
              <a:buNone/>
            </a:pPr>
            <a:r>
              <a:rPr lang="de-AT" dirty="0"/>
              <a:t>WHAT?</a:t>
            </a:r>
          </a:p>
          <a:p>
            <a:pPr marL="0" indent="0">
              <a:buNone/>
            </a:pPr>
            <a:r>
              <a:rPr lang="de-AT" dirty="0"/>
              <a:t>The </a:t>
            </a:r>
            <a:r>
              <a:rPr lang="en-US" dirty="0"/>
              <a:t>basic</a:t>
            </a:r>
            <a:r>
              <a:rPr lang="de-AT" dirty="0"/>
              <a:t> </a:t>
            </a:r>
            <a:r>
              <a:rPr lang="en-US" dirty="0"/>
              <a:t>definition</a:t>
            </a:r>
            <a:r>
              <a:rPr lang="de-AT" dirty="0"/>
              <a:t> </a:t>
            </a:r>
            <a:r>
              <a:rPr lang="en-US" dirty="0"/>
              <a:t>of Legal Ops is bundling all tasks within</a:t>
            </a:r>
            <a:r>
              <a:rPr lang="de-AT" dirty="0"/>
              <a:t> Legal, </a:t>
            </a:r>
            <a:r>
              <a:rPr lang="en-US" dirty="0"/>
              <a:t>which don‘t require a law degree to free up in-house lawyers to focus on legal work.</a:t>
            </a:r>
            <a:r>
              <a:rPr lang="de-AT" dirty="0"/>
              <a:t> </a:t>
            </a:r>
          </a:p>
          <a:p>
            <a:pPr marL="0" indent="0">
              <a:buNone/>
            </a:pPr>
            <a:r>
              <a:rPr lang="de-AT" dirty="0"/>
              <a:t>WHY?</a:t>
            </a:r>
          </a:p>
          <a:p>
            <a:pPr marL="0" indent="0">
              <a:buNone/>
            </a:pPr>
            <a:r>
              <a:rPr lang="en-US" dirty="0"/>
              <a:t>Legal Departments and Law Firms are facing increasing challenges. Whilst pressure on costs and time is growing steadily, there is simultaneously an increase in the complexity of juridical work, in the legal inquiries from the business and in the demand for legal services. </a:t>
            </a:r>
          </a:p>
        </p:txBody>
      </p:sp>
      <p:sp>
        <p:nvSpPr>
          <p:cNvPr id="4" name="Fußzeilenplatzhalter 3">
            <a:extLst>
              <a:ext uri="{FF2B5EF4-FFF2-40B4-BE49-F238E27FC236}">
                <a16:creationId xmlns:a16="http://schemas.microsoft.com/office/drawing/2014/main" id="{7DDCB320-D962-4606-AB33-4587CD26BB44}"/>
              </a:ext>
            </a:extLst>
          </p:cNvPr>
          <p:cNvSpPr>
            <a:spLocks noGrp="1"/>
          </p:cNvSpPr>
          <p:nvPr>
            <p:ph type="ftr" sz="quarter" idx="11"/>
          </p:nvPr>
        </p:nvSpPr>
        <p:spPr/>
        <p:txBody>
          <a:bodyPr/>
          <a:lstStyle/>
          <a:p>
            <a:r>
              <a:rPr lang="en-US" noProof="0" dirty="0"/>
              <a:t>Legal Operations for beginners, 12.04.2023, Ruben Tosunyan</a:t>
            </a:r>
          </a:p>
        </p:txBody>
      </p:sp>
      <p:sp>
        <p:nvSpPr>
          <p:cNvPr id="5" name="Foliennummernplatzhalter 4">
            <a:extLst>
              <a:ext uri="{FF2B5EF4-FFF2-40B4-BE49-F238E27FC236}">
                <a16:creationId xmlns:a16="http://schemas.microsoft.com/office/drawing/2014/main" id="{23F937EF-F3AC-442F-8774-EDF7CBA5D3A1}"/>
              </a:ext>
            </a:extLst>
          </p:cNvPr>
          <p:cNvSpPr>
            <a:spLocks noGrp="1"/>
          </p:cNvSpPr>
          <p:nvPr>
            <p:ph type="sldNum" sz="quarter" idx="12"/>
          </p:nvPr>
        </p:nvSpPr>
        <p:spPr/>
        <p:txBody>
          <a:bodyPr/>
          <a:lstStyle/>
          <a:p>
            <a:fld id="{143B55C4-4F5A-416B-997D-6CE47EB0A945}" type="slidenum">
              <a:rPr lang="en-GB" noProof="0" smtClean="0"/>
              <a:pPr/>
              <a:t>3</a:t>
            </a:fld>
            <a:endParaRPr lang="en-GB" noProof="0"/>
          </a:p>
        </p:txBody>
      </p:sp>
    </p:spTree>
    <p:extLst>
      <p:ext uri="{BB962C8B-B14F-4D97-AF65-F5344CB8AC3E}">
        <p14:creationId xmlns:p14="http://schemas.microsoft.com/office/powerpoint/2010/main" val="3382472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77C37-D687-46D6-981B-5206902FD5CB}"/>
              </a:ext>
            </a:extLst>
          </p:cNvPr>
          <p:cNvSpPr>
            <a:spLocks noGrp="1"/>
          </p:cNvSpPr>
          <p:nvPr>
            <p:ph type="title"/>
          </p:nvPr>
        </p:nvSpPr>
        <p:spPr>
          <a:xfrm>
            <a:off x="856059" y="463888"/>
            <a:ext cx="7429499" cy="1108928"/>
          </a:xfrm>
        </p:spPr>
        <p:txBody>
          <a:bodyPr>
            <a:normAutofit/>
          </a:bodyPr>
          <a:lstStyle/>
          <a:p>
            <a:r>
              <a:rPr lang="en-US"/>
              <a:t>How?</a:t>
            </a:r>
            <a:endParaRPr lang="en-US" dirty="0"/>
          </a:p>
        </p:txBody>
      </p:sp>
      <p:sp>
        <p:nvSpPr>
          <p:cNvPr id="4" name="Fußzeilenplatzhalter 3">
            <a:extLst>
              <a:ext uri="{FF2B5EF4-FFF2-40B4-BE49-F238E27FC236}">
                <a16:creationId xmlns:a16="http://schemas.microsoft.com/office/drawing/2014/main" id="{6D18C327-9583-4842-881F-49DBEB11C890}"/>
              </a:ext>
            </a:extLst>
          </p:cNvPr>
          <p:cNvSpPr>
            <a:spLocks noGrp="1"/>
          </p:cNvSpPr>
          <p:nvPr>
            <p:ph type="ftr" sz="quarter" idx="11"/>
          </p:nvPr>
        </p:nvSpPr>
        <p:spPr>
          <a:xfrm>
            <a:off x="856058" y="4412456"/>
            <a:ext cx="4679482" cy="273844"/>
          </a:xfrm>
        </p:spPr>
        <p:txBody>
          <a:bodyPr>
            <a:normAutofit/>
          </a:bodyPr>
          <a:lstStyle/>
          <a:p>
            <a:pPr>
              <a:spcAft>
                <a:spcPts val="600"/>
              </a:spcAft>
            </a:pPr>
            <a:r>
              <a:rPr lang="en-US" noProof="0"/>
              <a:t>Legal Operations for beginners, 12.04.2023, Ruben Tosunyan</a:t>
            </a:r>
          </a:p>
        </p:txBody>
      </p:sp>
      <p:sp>
        <p:nvSpPr>
          <p:cNvPr id="5" name="Foliennummernplatzhalter 4">
            <a:extLst>
              <a:ext uri="{FF2B5EF4-FFF2-40B4-BE49-F238E27FC236}">
                <a16:creationId xmlns:a16="http://schemas.microsoft.com/office/drawing/2014/main" id="{F0B38CB3-40D9-4BAD-89CC-D43A7EEFDB28}"/>
              </a:ext>
            </a:extLst>
          </p:cNvPr>
          <p:cNvSpPr>
            <a:spLocks noGrp="1"/>
          </p:cNvSpPr>
          <p:nvPr>
            <p:ph type="sldNum" sz="quarter" idx="12"/>
          </p:nvPr>
        </p:nvSpPr>
        <p:spPr>
          <a:xfrm>
            <a:off x="7707240" y="4412455"/>
            <a:ext cx="578317" cy="273844"/>
          </a:xfrm>
        </p:spPr>
        <p:txBody>
          <a:bodyPr>
            <a:normAutofit/>
          </a:bodyPr>
          <a:lstStyle/>
          <a:p>
            <a:pPr>
              <a:spcAft>
                <a:spcPts val="600"/>
              </a:spcAft>
            </a:pPr>
            <a:fld id="{143B55C4-4F5A-416B-997D-6CE47EB0A945}" type="slidenum">
              <a:rPr lang="en-GB" noProof="0" smtClean="0"/>
              <a:pPr>
                <a:spcAft>
                  <a:spcPts val="600"/>
                </a:spcAft>
              </a:pPr>
              <a:t>4</a:t>
            </a:fld>
            <a:endParaRPr lang="en-GB" noProof="0"/>
          </a:p>
        </p:txBody>
      </p:sp>
      <p:graphicFrame>
        <p:nvGraphicFramePr>
          <p:cNvPr id="9" name="Inhaltsplatzhalter 8">
            <a:extLst>
              <a:ext uri="{FF2B5EF4-FFF2-40B4-BE49-F238E27FC236}">
                <a16:creationId xmlns:a16="http://schemas.microsoft.com/office/drawing/2014/main" id="{235DAB9A-42B3-40B1-B3DA-2FE7921A6E5D}"/>
              </a:ext>
            </a:extLst>
          </p:cNvPr>
          <p:cNvGraphicFramePr>
            <a:graphicFrameLocks noGrp="1"/>
          </p:cNvGraphicFramePr>
          <p:nvPr>
            <p:ph idx="1"/>
            <p:extLst>
              <p:ext uri="{D42A27DB-BD31-4B8C-83A1-F6EECF244321}">
                <p14:modId xmlns:p14="http://schemas.microsoft.com/office/powerpoint/2010/main" val="3247764389"/>
              </p:ext>
            </p:extLst>
          </p:nvPr>
        </p:nvGraphicFramePr>
        <p:xfrm>
          <a:off x="856059" y="1814115"/>
          <a:ext cx="7429500" cy="2357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218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CF2C0-0AD1-4078-87DB-0898BBC3C86E}"/>
              </a:ext>
            </a:extLst>
          </p:cNvPr>
          <p:cNvSpPr>
            <a:spLocks noGrp="1"/>
          </p:cNvSpPr>
          <p:nvPr>
            <p:ph type="title"/>
          </p:nvPr>
        </p:nvSpPr>
        <p:spPr/>
        <p:txBody>
          <a:bodyPr/>
          <a:lstStyle/>
          <a:p>
            <a:r>
              <a:rPr lang="en-US" dirty="0"/>
              <a:t>What Skills does a Legal Ops Employee Need?</a:t>
            </a:r>
          </a:p>
        </p:txBody>
      </p:sp>
      <p:sp>
        <p:nvSpPr>
          <p:cNvPr id="3" name="Inhaltsplatzhalter 2">
            <a:extLst>
              <a:ext uri="{FF2B5EF4-FFF2-40B4-BE49-F238E27FC236}">
                <a16:creationId xmlns:a16="http://schemas.microsoft.com/office/drawing/2014/main" id="{EE02C4F4-9D48-47CD-949B-25B48E906959}"/>
              </a:ext>
            </a:extLst>
          </p:cNvPr>
          <p:cNvSpPr>
            <a:spLocks noGrp="1"/>
          </p:cNvSpPr>
          <p:nvPr>
            <p:ph idx="1"/>
          </p:nvPr>
        </p:nvSpPr>
        <p:spPr/>
        <p:txBody>
          <a:bodyPr>
            <a:normAutofit lnSpcReduction="10000"/>
          </a:bodyPr>
          <a:lstStyle/>
          <a:p>
            <a:pPr algn="l"/>
            <a:r>
              <a:rPr lang="en-US" sz="1800" b="0" i="0" u="none" strike="noStrike" baseline="0" dirty="0">
                <a:latin typeface="Arial" panose="020B0604020202020204" pitchFamily="34" charset="0"/>
              </a:rPr>
              <a:t>Tech savvy (or digital native) with knowledge of data analytics</a:t>
            </a:r>
          </a:p>
          <a:p>
            <a:r>
              <a:rPr lang="en-US" sz="1800" b="0" i="0" u="none" strike="noStrike" baseline="0" dirty="0">
                <a:latin typeface="Arial" panose="020B0604020202020204" pitchFamily="34" charset="0"/>
              </a:rPr>
              <a:t>Excellent</a:t>
            </a:r>
            <a:r>
              <a:rPr lang="de-AT" sz="1800" b="0" i="0" u="none" strike="noStrike" baseline="0" dirty="0">
                <a:latin typeface="Arial" panose="020B0604020202020204" pitchFamily="34" charset="0"/>
              </a:rPr>
              <a:t> </a:t>
            </a:r>
            <a:r>
              <a:rPr lang="en-US" sz="1800" b="0" i="0" u="none" strike="noStrike" baseline="0" dirty="0">
                <a:latin typeface="Arial" panose="020B0604020202020204" pitchFamily="34" charset="0"/>
              </a:rPr>
              <a:t>project management skills</a:t>
            </a:r>
            <a:r>
              <a:rPr lang="en-US" dirty="0">
                <a:latin typeface="Arial" panose="020B0604020202020204" pitchFamily="34" charset="0"/>
              </a:rPr>
              <a:t>et</a:t>
            </a:r>
          </a:p>
          <a:p>
            <a:pPr algn="l"/>
            <a:r>
              <a:rPr lang="en-US" sz="1800" b="0" i="0" u="none" strike="noStrike" baseline="0" dirty="0">
                <a:latin typeface="Arial" panose="020B0604020202020204" pitchFamily="34" charset="0"/>
              </a:rPr>
              <a:t>Strong analytical skills, ability to challenge </a:t>
            </a:r>
            <a:r>
              <a:rPr lang="de-AT" sz="1800" b="0" i="0" u="none" strike="noStrike" baseline="0" dirty="0">
                <a:latin typeface="Arial" panose="020B0604020202020204" pitchFamily="34" charset="0"/>
              </a:rPr>
              <a:t>the </a:t>
            </a:r>
            <a:r>
              <a:rPr lang="en-US" sz="1800" b="0" i="0" u="none" strike="noStrike" baseline="0" dirty="0">
                <a:latin typeface="Arial" panose="020B0604020202020204" pitchFamily="34" charset="0"/>
              </a:rPr>
              <a:t>status</a:t>
            </a:r>
            <a:r>
              <a:rPr lang="de-AT" sz="1800" b="0" i="0" u="none" strike="noStrike" baseline="0" dirty="0">
                <a:latin typeface="Arial" panose="020B0604020202020204" pitchFamily="34" charset="0"/>
              </a:rPr>
              <a:t> quo, </a:t>
            </a:r>
            <a:r>
              <a:rPr lang="en-US" sz="1800" b="0" i="0" u="none" strike="noStrike" baseline="0" dirty="0">
                <a:latin typeface="Arial" panose="020B0604020202020204" pitchFamily="34" charset="0"/>
              </a:rPr>
              <a:t>continuous</a:t>
            </a:r>
            <a:r>
              <a:rPr lang="de-AT" sz="1800" b="0" i="0" u="none" strike="noStrike" baseline="0" dirty="0">
                <a:latin typeface="Arial" panose="020B0604020202020204" pitchFamily="34" charset="0"/>
              </a:rPr>
              <a:t> </a:t>
            </a:r>
            <a:r>
              <a:rPr lang="en-US" sz="1800" b="0" i="0" u="none" strike="noStrike" baseline="0" dirty="0">
                <a:latin typeface="Arial" panose="020B0604020202020204" pitchFamily="34" charset="0"/>
              </a:rPr>
              <a:t>improvement</a:t>
            </a:r>
            <a:r>
              <a:rPr lang="de-AT" sz="1800" b="0" i="0" u="none" strike="noStrike" baseline="0" dirty="0">
                <a:latin typeface="Arial" panose="020B0604020202020204" pitchFamily="34" charset="0"/>
              </a:rPr>
              <a:t> </a:t>
            </a:r>
            <a:r>
              <a:rPr lang="en-US" sz="1800" b="0" i="0" u="none" strike="noStrike" baseline="0" dirty="0">
                <a:latin typeface="Arial" panose="020B0604020202020204" pitchFamily="34" charset="0"/>
              </a:rPr>
              <a:t>mindset</a:t>
            </a:r>
          </a:p>
          <a:p>
            <a:r>
              <a:rPr lang="en-US" dirty="0">
                <a:latin typeface="Arial" panose="020B0604020202020204" pitchFamily="34" charset="0"/>
              </a:rPr>
              <a:t>A strong understanding of the core business and processes (especially for Leaders)</a:t>
            </a:r>
          </a:p>
          <a:p>
            <a:pPr algn="l"/>
            <a:r>
              <a:rPr lang="en-US" dirty="0">
                <a:latin typeface="Arial" panose="020B0604020202020204" pitchFamily="34" charset="0"/>
              </a:rPr>
              <a:t>Academic degree in IT and/or Legal </a:t>
            </a:r>
            <a:r>
              <a:rPr lang="de-AT" dirty="0">
                <a:latin typeface="Arial" panose="020B0604020202020204" pitchFamily="34" charset="0"/>
              </a:rPr>
              <a:t>(</a:t>
            </a:r>
            <a:r>
              <a:rPr lang="en-US" dirty="0">
                <a:latin typeface="Arial" panose="020B0604020202020204" pitchFamily="34" charset="0"/>
              </a:rPr>
              <a:t>no must</a:t>
            </a:r>
            <a:r>
              <a:rPr lang="de-AT" dirty="0">
                <a:latin typeface="Arial" panose="020B0604020202020204" pitchFamily="34" charset="0"/>
              </a:rPr>
              <a:t>)</a:t>
            </a:r>
            <a:endParaRPr lang="de-AT" dirty="0"/>
          </a:p>
        </p:txBody>
      </p:sp>
      <p:sp>
        <p:nvSpPr>
          <p:cNvPr id="4" name="Fußzeilenplatzhalter 3">
            <a:extLst>
              <a:ext uri="{FF2B5EF4-FFF2-40B4-BE49-F238E27FC236}">
                <a16:creationId xmlns:a16="http://schemas.microsoft.com/office/drawing/2014/main" id="{FD2F0926-67A3-406A-A0AD-E677C33361B2}"/>
              </a:ext>
            </a:extLst>
          </p:cNvPr>
          <p:cNvSpPr>
            <a:spLocks noGrp="1"/>
          </p:cNvSpPr>
          <p:nvPr>
            <p:ph type="ftr" sz="quarter" idx="11"/>
          </p:nvPr>
        </p:nvSpPr>
        <p:spPr/>
        <p:txBody>
          <a:bodyPr/>
          <a:lstStyle/>
          <a:p>
            <a:r>
              <a:rPr lang="en-US" noProof="0" dirty="0"/>
              <a:t>Legal Operations for beginners, 12.04.2023, Ruben Tosunyan</a:t>
            </a:r>
          </a:p>
        </p:txBody>
      </p:sp>
      <p:sp>
        <p:nvSpPr>
          <p:cNvPr id="5" name="Foliennummernplatzhalter 4">
            <a:extLst>
              <a:ext uri="{FF2B5EF4-FFF2-40B4-BE49-F238E27FC236}">
                <a16:creationId xmlns:a16="http://schemas.microsoft.com/office/drawing/2014/main" id="{C39B1151-B6B2-49B6-8654-61C142CE28C3}"/>
              </a:ext>
            </a:extLst>
          </p:cNvPr>
          <p:cNvSpPr>
            <a:spLocks noGrp="1"/>
          </p:cNvSpPr>
          <p:nvPr>
            <p:ph type="sldNum" sz="quarter" idx="12"/>
          </p:nvPr>
        </p:nvSpPr>
        <p:spPr/>
        <p:txBody>
          <a:bodyPr/>
          <a:lstStyle/>
          <a:p>
            <a:fld id="{143B55C4-4F5A-416B-997D-6CE47EB0A945}" type="slidenum">
              <a:rPr lang="en-GB" noProof="0" smtClean="0"/>
              <a:pPr/>
              <a:t>5</a:t>
            </a:fld>
            <a:endParaRPr lang="en-GB" noProof="0"/>
          </a:p>
        </p:txBody>
      </p:sp>
    </p:spTree>
    <p:extLst>
      <p:ext uri="{BB962C8B-B14F-4D97-AF65-F5344CB8AC3E}">
        <p14:creationId xmlns:p14="http://schemas.microsoft.com/office/powerpoint/2010/main" val="361543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9772C-1D3F-4DF5-BD25-3EC73F5FB1D1}"/>
              </a:ext>
            </a:extLst>
          </p:cNvPr>
          <p:cNvSpPr>
            <a:spLocks noGrp="1"/>
          </p:cNvSpPr>
          <p:nvPr>
            <p:ph type="title"/>
          </p:nvPr>
        </p:nvSpPr>
        <p:spPr/>
        <p:txBody>
          <a:bodyPr/>
          <a:lstStyle/>
          <a:p>
            <a:r>
              <a:rPr lang="en-US" dirty="0"/>
              <a:t>What Types of Legal Ops employees exist?</a:t>
            </a:r>
          </a:p>
        </p:txBody>
      </p:sp>
      <p:sp>
        <p:nvSpPr>
          <p:cNvPr id="3" name="Inhaltsplatzhalter 2">
            <a:extLst>
              <a:ext uri="{FF2B5EF4-FFF2-40B4-BE49-F238E27FC236}">
                <a16:creationId xmlns:a16="http://schemas.microsoft.com/office/drawing/2014/main" id="{33FBF793-8A66-44FA-A49A-E46C537F428B}"/>
              </a:ext>
            </a:extLst>
          </p:cNvPr>
          <p:cNvSpPr>
            <a:spLocks noGrp="1"/>
          </p:cNvSpPr>
          <p:nvPr>
            <p:ph idx="1"/>
          </p:nvPr>
        </p:nvSpPr>
        <p:spPr/>
        <p:txBody>
          <a:bodyPr/>
          <a:lstStyle/>
          <a:p>
            <a:r>
              <a:rPr lang="de-AT" dirty="0"/>
              <a:t>Legal Ops Manager - </a:t>
            </a:r>
            <a:r>
              <a:rPr lang="en-US" dirty="0"/>
              <a:t>supports the team around tasks like vendor management, budgeting and change management</a:t>
            </a:r>
            <a:endParaRPr lang="de-AT" dirty="0"/>
          </a:p>
          <a:p>
            <a:r>
              <a:rPr lang="de-AT" dirty="0"/>
              <a:t>Legal Ops </a:t>
            </a:r>
            <a:r>
              <a:rPr lang="en-US" dirty="0"/>
              <a:t>Specialist</a:t>
            </a:r>
            <a:r>
              <a:rPr lang="de-AT" dirty="0"/>
              <a:t> – </a:t>
            </a:r>
            <a:r>
              <a:rPr lang="en-US" dirty="0"/>
              <a:t>expert, who executes on departmental projects and goals</a:t>
            </a:r>
            <a:endParaRPr lang="de-AT" dirty="0"/>
          </a:p>
          <a:p>
            <a:r>
              <a:rPr lang="de-AT" dirty="0"/>
              <a:t>Legal Ops Analyst – expert in </a:t>
            </a:r>
            <a:r>
              <a:rPr lang="en-US" dirty="0"/>
              <a:t>analytics</a:t>
            </a:r>
            <a:r>
              <a:rPr lang="de-AT" dirty="0"/>
              <a:t> and KPIs</a:t>
            </a:r>
          </a:p>
          <a:p>
            <a:r>
              <a:rPr lang="de-AT" dirty="0"/>
              <a:t>Head </a:t>
            </a:r>
            <a:r>
              <a:rPr lang="en-US" dirty="0"/>
              <a:t>of</a:t>
            </a:r>
            <a:r>
              <a:rPr lang="de-AT" dirty="0"/>
              <a:t> Legal Ops (</a:t>
            </a:r>
            <a:r>
              <a:rPr lang="en-US" dirty="0"/>
              <a:t>sometimes</a:t>
            </a:r>
            <a:r>
              <a:rPr lang="de-AT" dirty="0"/>
              <a:t> also Legal Ops Manager)</a:t>
            </a:r>
          </a:p>
        </p:txBody>
      </p:sp>
      <p:sp>
        <p:nvSpPr>
          <p:cNvPr id="4" name="Fußzeilenplatzhalter 3">
            <a:extLst>
              <a:ext uri="{FF2B5EF4-FFF2-40B4-BE49-F238E27FC236}">
                <a16:creationId xmlns:a16="http://schemas.microsoft.com/office/drawing/2014/main" id="{B9A26682-69D2-4D98-A0B4-651BE788C4BA}"/>
              </a:ext>
            </a:extLst>
          </p:cNvPr>
          <p:cNvSpPr>
            <a:spLocks noGrp="1"/>
          </p:cNvSpPr>
          <p:nvPr>
            <p:ph type="ftr" sz="quarter" idx="11"/>
          </p:nvPr>
        </p:nvSpPr>
        <p:spPr/>
        <p:txBody>
          <a:bodyPr/>
          <a:lstStyle/>
          <a:p>
            <a:r>
              <a:rPr lang="en-US" noProof="0" dirty="0"/>
              <a:t>Legal Operations for beginners, 12.04.2023, Ruben Tosunyan</a:t>
            </a:r>
            <a:endParaRPr lang="en-GB" noProof="0" dirty="0"/>
          </a:p>
        </p:txBody>
      </p:sp>
      <p:sp>
        <p:nvSpPr>
          <p:cNvPr id="5" name="Foliennummernplatzhalter 4">
            <a:extLst>
              <a:ext uri="{FF2B5EF4-FFF2-40B4-BE49-F238E27FC236}">
                <a16:creationId xmlns:a16="http://schemas.microsoft.com/office/drawing/2014/main" id="{F19FF142-5645-4817-B3A5-F42DDDF96C78}"/>
              </a:ext>
            </a:extLst>
          </p:cNvPr>
          <p:cNvSpPr>
            <a:spLocks noGrp="1"/>
          </p:cNvSpPr>
          <p:nvPr>
            <p:ph type="sldNum" sz="quarter" idx="12"/>
          </p:nvPr>
        </p:nvSpPr>
        <p:spPr/>
        <p:txBody>
          <a:bodyPr/>
          <a:lstStyle/>
          <a:p>
            <a:fld id="{143B55C4-4F5A-416B-997D-6CE47EB0A945}" type="slidenum">
              <a:rPr lang="en-GB" noProof="0" smtClean="0"/>
              <a:pPr/>
              <a:t>6</a:t>
            </a:fld>
            <a:endParaRPr lang="en-GB" noProof="0"/>
          </a:p>
        </p:txBody>
      </p:sp>
    </p:spTree>
    <p:extLst>
      <p:ext uri="{BB962C8B-B14F-4D97-AF65-F5344CB8AC3E}">
        <p14:creationId xmlns:p14="http://schemas.microsoft.com/office/powerpoint/2010/main" val="248502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AEA29-7893-471F-A213-10D82D1C494E}"/>
              </a:ext>
            </a:extLst>
          </p:cNvPr>
          <p:cNvSpPr>
            <a:spLocks noGrp="1"/>
          </p:cNvSpPr>
          <p:nvPr>
            <p:ph type="title"/>
          </p:nvPr>
        </p:nvSpPr>
        <p:spPr/>
        <p:txBody>
          <a:bodyPr/>
          <a:lstStyle/>
          <a:p>
            <a:r>
              <a:rPr lang="en-US" dirty="0"/>
              <a:t>My Topics for Today – Examples:</a:t>
            </a:r>
          </a:p>
        </p:txBody>
      </p:sp>
      <p:sp>
        <p:nvSpPr>
          <p:cNvPr id="3" name="Inhaltsplatzhalter 2">
            <a:extLst>
              <a:ext uri="{FF2B5EF4-FFF2-40B4-BE49-F238E27FC236}">
                <a16:creationId xmlns:a16="http://schemas.microsoft.com/office/drawing/2014/main" id="{D5B8C987-C8B9-46CE-97B5-7E40C3A09272}"/>
              </a:ext>
            </a:extLst>
          </p:cNvPr>
          <p:cNvSpPr>
            <a:spLocks noGrp="1"/>
          </p:cNvSpPr>
          <p:nvPr>
            <p:ph idx="1"/>
          </p:nvPr>
        </p:nvSpPr>
        <p:spPr/>
        <p:txBody>
          <a:bodyPr/>
          <a:lstStyle/>
          <a:p>
            <a:pPr marL="0" indent="0">
              <a:buNone/>
            </a:pPr>
            <a:r>
              <a:rPr lang="en-US" dirty="0"/>
              <a:t>Contract and template management: </a:t>
            </a:r>
            <a:r>
              <a:rPr lang="en-US" dirty="0" err="1"/>
              <a:t>Carizma</a:t>
            </a:r>
            <a:r>
              <a:rPr lang="en-US" dirty="0"/>
              <a:t>, Luminance, Kira, DocuSign CLM</a:t>
            </a:r>
          </a:p>
          <a:p>
            <a:pPr marL="0" indent="0">
              <a:buNone/>
            </a:pPr>
            <a:r>
              <a:rPr lang="en-US" dirty="0"/>
              <a:t>Dashboarding – Power BI, Tableau, </a:t>
            </a:r>
            <a:r>
              <a:rPr lang="en-US" dirty="0" err="1"/>
              <a:t>Qlikview</a:t>
            </a:r>
            <a:endParaRPr lang="en-US" dirty="0"/>
          </a:p>
          <a:p>
            <a:pPr marL="0" indent="0">
              <a:buNone/>
            </a:pPr>
            <a:r>
              <a:rPr lang="en-US" dirty="0"/>
              <a:t>E-Signature – examples: DocuSign, Adobe Acrobat Sign, A-Trust</a:t>
            </a:r>
          </a:p>
          <a:p>
            <a:pPr marL="0" indent="0">
              <a:buNone/>
            </a:pPr>
            <a:r>
              <a:rPr lang="en-US" dirty="0"/>
              <a:t>Information Governance – Iron Mountain, </a:t>
            </a:r>
            <a:r>
              <a:rPr lang="en-US" dirty="0" err="1"/>
              <a:t>Filerskeepers</a:t>
            </a:r>
            <a:endParaRPr lang="en-US" dirty="0"/>
          </a:p>
          <a:p>
            <a:pPr marL="0" indent="0">
              <a:buNone/>
            </a:pPr>
            <a:r>
              <a:rPr lang="en-US" dirty="0"/>
              <a:t>Legal Chatbot – Custom build</a:t>
            </a:r>
          </a:p>
          <a:p>
            <a:pPr marL="0" indent="0">
              <a:buNone/>
            </a:pPr>
            <a:endParaRPr lang="en-US" dirty="0"/>
          </a:p>
        </p:txBody>
      </p:sp>
      <p:sp>
        <p:nvSpPr>
          <p:cNvPr id="5" name="Foliennummernplatzhalter 4">
            <a:extLst>
              <a:ext uri="{FF2B5EF4-FFF2-40B4-BE49-F238E27FC236}">
                <a16:creationId xmlns:a16="http://schemas.microsoft.com/office/drawing/2014/main" id="{5EF9CF85-0D61-48A9-8E2F-12BFA9D6004F}"/>
              </a:ext>
            </a:extLst>
          </p:cNvPr>
          <p:cNvSpPr>
            <a:spLocks noGrp="1"/>
          </p:cNvSpPr>
          <p:nvPr>
            <p:ph type="sldNum" sz="quarter" idx="12"/>
          </p:nvPr>
        </p:nvSpPr>
        <p:spPr/>
        <p:txBody>
          <a:bodyPr/>
          <a:lstStyle/>
          <a:p>
            <a:fld id="{143B55C4-4F5A-416B-997D-6CE47EB0A945}" type="slidenum">
              <a:rPr lang="en-GB" noProof="0" smtClean="0"/>
              <a:pPr/>
              <a:t>7</a:t>
            </a:fld>
            <a:endParaRPr lang="en-GB" noProof="0"/>
          </a:p>
        </p:txBody>
      </p:sp>
      <p:sp>
        <p:nvSpPr>
          <p:cNvPr id="6" name="Fußzeilenplatzhalter 3">
            <a:extLst>
              <a:ext uri="{FF2B5EF4-FFF2-40B4-BE49-F238E27FC236}">
                <a16:creationId xmlns:a16="http://schemas.microsoft.com/office/drawing/2014/main" id="{23535B4A-61C4-4C29-AC8D-F2291CF0D816}"/>
              </a:ext>
            </a:extLst>
          </p:cNvPr>
          <p:cNvSpPr>
            <a:spLocks noGrp="1"/>
          </p:cNvSpPr>
          <p:nvPr>
            <p:ph type="ftr" sz="quarter" idx="11"/>
          </p:nvPr>
        </p:nvSpPr>
        <p:spPr>
          <a:xfrm>
            <a:off x="856059" y="4412457"/>
            <a:ext cx="4679482" cy="273844"/>
          </a:xfrm>
        </p:spPr>
        <p:txBody>
          <a:bodyPr/>
          <a:lstStyle/>
          <a:p>
            <a:r>
              <a:rPr lang="en-US" noProof="0" dirty="0"/>
              <a:t>Legal Operations for beginners, 12.04.2023, Ruben Tosunyan</a:t>
            </a:r>
            <a:endParaRPr lang="en-GB" noProof="0" dirty="0"/>
          </a:p>
        </p:txBody>
      </p:sp>
    </p:spTree>
    <p:extLst>
      <p:ext uri="{BB962C8B-B14F-4D97-AF65-F5344CB8AC3E}">
        <p14:creationId xmlns:p14="http://schemas.microsoft.com/office/powerpoint/2010/main" val="246715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4D17E-D69C-4260-B981-6EA33CF7C92A}"/>
              </a:ext>
            </a:extLst>
          </p:cNvPr>
          <p:cNvSpPr>
            <a:spLocks noGrp="1"/>
          </p:cNvSpPr>
          <p:nvPr>
            <p:ph type="title"/>
          </p:nvPr>
        </p:nvSpPr>
        <p:spPr>
          <a:xfrm>
            <a:off x="856058" y="1064421"/>
            <a:ext cx="7429500" cy="760808"/>
          </a:xfrm>
        </p:spPr>
        <p:txBody>
          <a:bodyPr/>
          <a:lstStyle/>
          <a:p>
            <a:pPr algn="ctr"/>
            <a:r>
              <a:rPr lang="de-AT" dirty="0"/>
              <a:t>Live </a:t>
            </a:r>
            <a:r>
              <a:rPr lang="de-AT" dirty="0" err="1"/>
              <a:t>Presentation</a:t>
            </a:r>
            <a:endParaRPr lang="de-AT" dirty="0"/>
          </a:p>
        </p:txBody>
      </p:sp>
      <p:sp>
        <p:nvSpPr>
          <p:cNvPr id="3" name="Textplatzhalter 2">
            <a:extLst>
              <a:ext uri="{FF2B5EF4-FFF2-40B4-BE49-F238E27FC236}">
                <a16:creationId xmlns:a16="http://schemas.microsoft.com/office/drawing/2014/main" id="{4A6347BC-4D2B-4A86-ABA3-31780939D41F}"/>
              </a:ext>
            </a:extLst>
          </p:cNvPr>
          <p:cNvSpPr>
            <a:spLocks noGrp="1"/>
          </p:cNvSpPr>
          <p:nvPr>
            <p:ph type="body" idx="1"/>
          </p:nvPr>
        </p:nvSpPr>
        <p:spPr/>
        <p:txBody>
          <a:bodyPr/>
          <a:lstStyle/>
          <a:p>
            <a:endParaRPr lang="de-AT" dirty="0"/>
          </a:p>
        </p:txBody>
      </p:sp>
      <p:sp>
        <p:nvSpPr>
          <p:cNvPr id="5" name="Foliennummernplatzhalter 4">
            <a:extLst>
              <a:ext uri="{FF2B5EF4-FFF2-40B4-BE49-F238E27FC236}">
                <a16:creationId xmlns:a16="http://schemas.microsoft.com/office/drawing/2014/main" id="{05772EAA-3880-48CE-BDEF-186FC656D680}"/>
              </a:ext>
            </a:extLst>
          </p:cNvPr>
          <p:cNvSpPr>
            <a:spLocks noGrp="1"/>
          </p:cNvSpPr>
          <p:nvPr>
            <p:ph type="sldNum" sz="quarter" idx="12"/>
          </p:nvPr>
        </p:nvSpPr>
        <p:spPr/>
        <p:txBody>
          <a:bodyPr/>
          <a:lstStyle/>
          <a:p>
            <a:fld id="{143B55C4-4F5A-416B-997D-6CE47EB0A945}" type="slidenum">
              <a:rPr lang="en-GB" noProof="0" smtClean="0"/>
              <a:pPr/>
              <a:t>8</a:t>
            </a:fld>
            <a:endParaRPr lang="en-GB" noProof="0"/>
          </a:p>
        </p:txBody>
      </p:sp>
      <p:sp>
        <p:nvSpPr>
          <p:cNvPr id="6" name="Fußzeilenplatzhalter 3">
            <a:extLst>
              <a:ext uri="{FF2B5EF4-FFF2-40B4-BE49-F238E27FC236}">
                <a16:creationId xmlns:a16="http://schemas.microsoft.com/office/drawing/2014/main" id="{858A7772-372B-437C-B2FD-545BB0E395BA}"/>
              </a:ext>
            </a:extLst>
          </p:cNvPr>
          <p:cNvSpPr>
            <a:spLocks noGrp="1"/>
          </p:cNvSpPr>
          <p:nvPr>
            <p:ph type="ftr" sz="quarter" idx="11"/>
          </p:nvPr>
        </p:nvSpPr>
        <p:spPr>
          <a:xfrm>
            <a:off x="856059" y="4412457"/>
            <a:ext cx="4679482" cy="273844"/>
          </a:xfrm>
        </p:spPr>
        <p:txBody>
          <a:bodyPr/>
          <a:lstStyle/>
          <a:p>
            <a:r>
              <a:rPr lang="en-US" noProof="0" dirty="0"/>
              <a:t>Legal Operations for beginners, 12.04.2023, Ruben Tosunyan</a:t>
            </a:r>
            <a:endParaRPr lang="en-GB" noProof="0" dirty="0"/>
          </a:p>
        </p:txBody>
      </p:sp>
    </p:spTree>
    <p:extLst>
      <p:ext uri="{BB962C8B-B14F-4D97-AF65-F5344CB8AC3E}">
        <p14:creationId xmlns:p14="http://schemas.microsoft.com/office/powerpoint/2010/main" val="183549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3FE51-E657-4BBF-9C39-C23DE3FAEB96}"/>
              </a:ext>
            </a:extLst>
          </p:cNvPr>
          <p:cNvSpPr>
            <a:spLocks noGrp="1"/>
          </p:cNvSpPr>
          <p:nvPr>
            <p:ph type="title"/>
          </p:nvPr>
        </p:nvSpPr>
        <p:spPr/>
        <p:txBody>
          <a:bodyPr/>
          <a:lstStyle/>
          <a:p>
            <a:r>
              <a:rPr lang="de-AT" dirty="0" err="1"/>
              <a:t>Contract</a:t>
            </a:r>
            <a:r>
              <a:rPr lang="de-AT" dirty="0"/>
              <a:t> Management</a:t>
            </a:r>
          </a:p>
        </p:txBody>
      </p:sp>
      <p:sp>
        <p:nvSpPr>
          <p:cNvPr id="5" name="Foliennummernplatzhalter 4">
            <a:extLst>
              <a:ext uri="{FF2B5EF4-FFF2-40B4-BE49-F238E27FC236}">
                <a16:creationId xmlns:a16="http://schemas.microsoft.com/office/drawing/2014/main" id="{77D81E7A-AF41-4709-90A0-A2EBF986ABDA}"/>
              </a:ext>
            </a:extLst>
          </p:cNvPr>
          <p:cNvSpPr>
            <a:spLocks noGrp="1"/>
          </p:cNvSpPr>
          <p:nvPr>
            <p:ph type="sldNum" sz="quarter" idx="12"/>
          </p:nvPr>
        </p:nvSpPr>
        <p:spPr/>
        <p:txBody>
          <a:bodyPr/>
          <a:lstStyle/>
          <a:p>
            <a:fld id="{143B55C4-4F5A-416B-997D-6CE47EB0A945}" type="slidenum">
              <a:rPr lang="en-GB" noProof="0" smtClean="0"/>
              <a:pPr/>
              <a:t>9</a:t>
            </a:fld>
            <a:endParaRPr lang="en-GB" noProof="0"/>
          </a:p>
        </p:txBody>
      </p:sp>
      <p:graphicFrame>
        <p:nvGraphicFramePr>
          <p:cNvPr id="12" name="Inhaltsplatzhalter 5">
            <a:extLst>
              <a:ext uri="{FF2B5EF4-FFF2-40B4-BE49-F238E27FC236}">
                <a16:creationId xmlns:a16="http://schemas.microsoft.com/office/drawing/2014/main" id="{FE8EE089-B672-4B16-98F0-BEEF4FB21228}"/>
              </a:ext>
            </a:extLst>
          </p:cNvPr>
          <p:cNvGraphicFramePr>
            <a:graphicFrameLocks noGrp="1"/>
          </p:cNvGraphicFramePr>
          <p:nvPr>
            <p:ph idx="1"/>
            <p:extLst>
              <p:ext uri="{D42A27DB-BD31-4B8C-83A1-F6EECF244321}">
                <p14:modId xmlns:p14="http://schemas.microsoft.com/office/powerpoint/2010/main" val="3485288295"/>
              </p:ext>
            </p:extLst>
          </p:nvPr>
        </p:nvGraphicFramePr>
        <p:xfrm>
          <a:off x="1239823" y="1572816"/>
          <a:ext cx="6110641" cy="2688638"/>
        </p:xfrm>
        <a:graphic>
          <a:graphicData uri="http://schemas.openxmlformats.org/drawingml/2006/table">
            <a:tbl>
              <a:tblPr/>
              <a:tblGrid>
                <a:gridCol w="1501686">
                  <a:extLst>
                    <a:ext uri="{9D8B030D-6E8A-4147-A177-3AD203B41FA5}">
                      <a16:colId xmlns:a16="http://schemas.microsoft.com/office/drawing/2014/main" val="3124023981"/>
                    </a:ext>
                  </a:extLst>
                </a:gridCol>
                <a:gridCol w="1351267">
                  <a:extLst>
                    <a:ext uri="{9D8B030D-6E8A-4147-A177-3AD203B41FA5}">
                      <a16:colId xmlns:a16="http://schemas.microsoft.com/office/drawing/2014/main" val="1209579590"/>
                    </a:ext>
                  </a:extLst>
                </a:gridCol>
                <a:gridCol w="1535710">
                  <a:extLst>
                    <a:ext uri="{9D8B030D-6E8A-4147-A177-3AD203B41FA5}">
                      <a16:colId xmlns:a16="http://schemas.microsoft.com/office/drawing/2014/main" val="2200007748"/>
                    </a:ext>
                  </a:extLst>
                </a:gridCol>
                <a:gridCol w="1721978">
                  <a:extLst>
                    <a:ext uri="{9D8B030D-6E8A-4147-A177-3AD203B41FA5}">
                      <a16:colId xmlns:a16="http://schemas.microsoft.com/office/drawing/2014/main" val="2040373220"/>
                    </a:ext>
                  </a:extLst>
                </a:gridCol>
              </a:tblGrid>
              <a:tr h="416017">
                <a:tc>
                  <a:txBody>
                    <a:bodyPr/>
                    <a:lstStyle/>
                    <a:p>
                      <a:pPr algn="ctr" fontAlgn="ctr">
                        <a:spcBef>
                          <a:spcPts val="0"/>
                        </a:spcBef>
                        <a:spcAft>
                          <a:spcPts val="0"/>
                        </a:spcAft>
                      </a:pPr>
                      <a:r>
                        <a:rPr lang="de-AT" sz="1000" b="1" i="0" u="none" strike="noStrike">
                          <a:solidFill>
                            <a:srgbClr val="FFFFFF"/>
                          </a:solidFill>
                          <a:effectLst/>
                          <a:latin typeface="Arial" panose="020B0604020202020204" pitchFamily="34" charset="0"/>
                        </a:rPr>
                        <a:t>Maximising Financial Benefit</a:t>
                      </a:r>
                      <a:endParaRPr lang="de-AT" sz="1000" b="0" i="0" u="none" strike="noStrike">
                        <a:effectLst/>
                        <a:latin typeface="Arial" panose="020B0604020202020204" pitchFamily="34" charset="0"/>
                      </a:endParaRP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solidFill>
                      <a:srgbClr val="0066CC"/>
                    </a:solidFill>
                  </a:tcPr>
                </a:tc>
                <a:tc>
                  <a:txBody>
                    <a:bodyPr/>
                    <a:lstStyle/>
                    <a:p>
                      <a:pPr algn="ctr" fontAlgn="ctr">
                        <a:spcBef>
                          <a:spcPts val="0"/>
                        </a:spcBef>
                        <a:spcAft>
                          <a:spcPts val="0"/>
                        </a:spcAft>
                      </a:pPr>
                      <a:r>
                        <a:rPr lang="de-AT" sz="1000" b="1" i="0" u="none" strike="noStrike">
                          <a:solidFill>
                            <a:srgbClr val="FFFFFF"/>
                          </a:solidFill>
                          <a:effectLst/>
                          <a:latin typeface="Arial" panose="020B0604020202020204" pitchFamily="34" charset="0"/>
                        </a:rPr>
                        <a:t>Minimising Risk</a:t>
                      </a:r>
                      <a:endParaRPr lang="de-AT" sz="1000" b="0" i="0" u="none" strike="noStrike">
                        <a:effectLst/>
                        <a:latin typeface="Arial" panose="020B0604020202020204" pitchFamily="34" charset="0"/>
                      </a:endParaRP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solidFill>
                      <a:srgbClr val="0066CC"/>
                    </a:solidFill>
                  </a:tcPr>
                </a:tc>
                <a:tc>
                  <a:txBody>
                    <a:bodyPr/>
                    <a:lstStyle/>
                    <a:p>
                      <a:pPr algn="ctr" fontAlgn="ctr">
                        <a:spcBef>
                          <a:spcPts val="0"/>
                        </a:spcBef>
                        <a:spcAft>
                          <a:spcPts val="0"/>
                        </a:spcAft>
                      </a:pPr>
                      <a:r>
                        <a:rPr lang="de-AT" sz="1000" b="1" i="0" u="none" strike="noStrike">
                          <a:solidFill>
                            <a:srgbClr val="FFFFFF"/>
                          </a:solidFill>
                          <a:effectLst/>
                          <a:latin typeface="Arial" panose="020B0604020202020204" pitchFamily="34" charset="0"/>
                        </a:rPr>
                        <a:t>Increasing Efficiency</a:t>
                      </a:r>
                      <a:endParaRPr lang="de-AT" sz="1000" b="0" i="0" u="none" strike="noStrike">
                        <a:effectLst/>
                        <a:latin typeface="Arial" panose="020B0604020202020204" pitchFamily="34" charset="0"/>
                      </a:endParaRP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solidFill>
                      <a:srgbClr val="0066CC"/>
                    </a:solidFill>
                  </a:tcPr>
                </a:tc>
                <a:tc>
                  <a:txBody>
                    <a:bodyPr/>
                    <a:lstStyle/>
                    <a:p>
                      <a:pPr algn="ctr" fontAlgn="ctr">
                        <a:spcBef>
                          <a:spcPts val="0"/>
                        </a:spcBef>
                        <a:spcAft>
                          <a:spcPts val="0"/>
                        </a:spcAft>
                      </a:pPr>
                      <a:r>
                        <a:rPr lang="de-AT" sz="1000" b="1" i="0" u="none" strike="noStrike">
                          <a:solidFill>
                            <a:srgbClr val="FFFFFF"/>
                          </a:solidFill>
                          <a:effectLst/>
                          <a:latin typeface="Arial" panose="020B0604020202020204" pitchFamily="34" charset="0"/>
                        </a:rPr>
                        <a:t>Increasing Transparency &amp; Quality</a:t>
                      </a:r>
                      <a:endParaRPr lang="de-AT" sz="1000" b="0" i="0" u="none" strike="noStrike">
                        <a:effectLst/>
                        <a:latin typeface="Arial" panose="020B0604020202020204" pitchFamily="34" charset="0"/>
                      </a:endParaRP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solidFill>
                      <a:srgbClr val="0066CC"/>
                    </a:solidFill>
                  </a:tcPr>
                </a:tc>
                <a:extLst>
                  <a:ext uri="{0D108BD9-81ED-4DB2-BD59-A6C34878D82A}">
                    <a16:rowId xmlns:a16="http://schemas.microsoft.com/office/drawing/2014/main" val="676244467"/>
                  </a:ext>
                </a:extLst>
              </a:tr>
              <a:tr h="2272621">
                <a:tc>
                  <a:txBody>
                    <a:bodyPr/>
                    <a:lstStyle/>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Making maximum use of conditions granted</a:t>
                      </a:r>
                    </a:p>
                    <a:p>
                      <a:pPr algn="l" fontAlgn="ctr">
                        <a:spcBef>
                          <a:spcPts val="0"/>
                        </a:spcBef>
                        <a:spcAft>
                          <a:spcPts val="0"/>
                        </a:spcAft>
                        <a:buClrTx/>
                        <a:buSzPts val="1800"/>
                        <a:buFont typeface="Arial" panose="020B0604020202020204" pitchFamily="34" charset="0"/>
                        <a:buChar char="•"/>
                      </a:pPr>
                      <a:endParaRPr lang="en-US" sz="1000" b="0" i="0" u="none" strike="noStrike" baseline="0" dirty="0">
                        <a:solidFill>
                          <a:schemeClr val="tx1"/>
                        </a:solidFill>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 Avoiding financial damage, e.g. damage incurred through missed payment receipts or options not utilized</a:t>
                      </a: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tcPr>
                </a:tc>
                <a:tc>
                  <a:txBody>
                    <a:bodyPr/>
                    <a:lstStyle/>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ensuring active risk management in the process as a whole</a:t>
                      </a:r>
                    </a:p>
                    <a:p>
                      <a:pPr algn="l" fontAlgn="ctr">
                        <a:spcBef>
                          <a:spcPts val="0"/>
                        </a:spcBef>
                        <a:spcAft>
                          <a:spcPts val="0"/>
                        </a:spcAft>
                        <a:buClrTx/>
                        <a:buSzPts val="1800"/>
                        <a:buFont typeface="Arial" panose="020B0604020202020204" pitchFamily="34" charset="0"/>
                        <a:buChar char="•"/>
                      </a:pPr>
                      <a:endParaRPr lang="en-US" sz="1000" b="0" i="0" u="none" strike="noStrike" baseline="0" dirty="0">
                        <a:solidFill>
                          <a:schemeClr val="tx1"/>
                        </a:solidFill>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observing legal and company guidelines in respect of compliance</a:t>
                      </a: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tcPr>
                </a:tc>
                <a:tc>
                  <a:txBody>
                    <a:bodyPr/>
                    <a:lstStyle/>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establishing a standardized procedure for creating a high amount of contracts</a:t>
                      </a:r>
                    </a:p>
                    <a:p>
                      <a:pPr algn="l" fontAlgn="ctr">
                        <a:spcBef>
                          <a:spcPts val="0"/>
                        </a:spcBef>
                        <a:spcAft>
                          <a:spcPts val="0"/>
                        </a:spcAft>
                        <a:buClrTx/>
                        <a:buSzPts val="1800"/>
                        <a:buFont typeface="Arial" panose="020B0604020202020204" pitchFamily="34" charset="0"/>
                        <a:buChar char="•"/>
                      </a:pPr>
                      <a:endParaRPr lang="en-US" sz="1000" b="0" i="0" u="none" strike="noStrike" baseline="0" dirty="0">
                        <a:solidFill>
                          <a:schemeClr val="tx1"/>
                        </a:solidFill>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increasing the efficiency of the process from the initial contract phase through completion to termination and conclusion</a:t>
                      </a: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tcPr>
                </a:tc>
                <a:tc>
                  <a:txBody>
                    <a:bodyPr/>
                    <a:lstStyle/>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establishing a transparent and structured overview and thus gaining information rapidly about all </a:t>
                      </a:r>
                      <a:r>
                        <a:rPr lang="en-US" sz="1000" b="0" i="0" u="none" strike="noStrike" baseline="0">
                          <a:solidFill>
                            <a:schemeClr val="tx1"/>
                          </a:solidFill>
                          <a:effectLst/>
                          <a:latin typeface="Arial" panose="020B0604020202020204" pitchFamily="34" charset="0"/>
                        </a:rPr>
                        <a:t>parties involved</a:t>
                      </a:r>
                    </a:p>
                    <a:p>
                      <a:pPr algn="l" fontAlgn="ctr">
                        <a:spcBef>
                          <a:spcPts val="0"/>
                        </a:spcBef>
                        <a:spcAft>
                          <a:spcPts val="0"/>
                        </a:spcAft>
                        <a:buClrTx/>
                        <a:buSzPts val="1800"/>
                        <a:buFont typeface="Arial" panose="020B0604020202020204" pitchFamily="34" charset="0"/>
                        <a:buNone/>
                      </a:pPr>
                      <a:endParaRPr lang="en-US" sz="1000" b="0" i="0" u="none" strike="noStrike" baseline="0" dirty="0">
                        <a:solidFill>
                          <a:schemeClr val="tx1"/>
                        </a:solidFill>
                        <a:effectLst/>
                        <a:latin typeface="Arial" panose="020B0604020202020204" pitchFamily="34" charset="0"/>
                      </a:endParaRPr>
                    </a:p>
                    <a:p>
                      <a:pPr algn="l" fontAlgn="ctr">
                        <a:spcBef>
                          <a:spcPts val="0"/>
                        </a:spcBef>
                        <a:spcAft>
                          <a:spcPts val="0"/>
                        </a:spcAft>
                        <a:buClrTx/>
                        <a:buSzPts val="1800"/>
                        <a:buFont typeface="Arial" panose="020B0604020202020204" pitchFamily="34" charset="0"/>
                        <a:buChar char="•"/>
                      </a:pPr>
                      <a:r>
                        <a:rPr lang="en-US" sz="1000" b="0" i="0" u="none" strike="noStrike" baseline="0" dirty="0">
                          <a:solidFill>
                            <a:schemeClr val="tx1"/>
                          </a:solidFill>
                          <a:effectLst/>
                          <a:latin typeface="Arial" panose="020B0604020202020204" pitchFamily="34" charset="0"/>
                        </a:rPr>
                        <a:t>increasing automation</a:t>
                      </a:r>
                    </a:p>
                  </a:txBody>
                  <a:tcPr marL="42977" marR="85954" marT="42977" marB="42977" anchor="ctr">
                    <a:lnL w="9525" cap="flat" cmpd="sng" algn="ctr">
                      <a:solidFill>
                        <a:srgbClr val="0066CC"/>
                      </a:solidFill>
                      <a:prstDash val="solid"/>
                      <a:round/>
                      <a:headEnd type="none" w="med" len="med"/>
                      <a:tailEnd type="none" w="med" len="med"/>
                    </a:lnL>
                    <a:lnR w="9525" cap="flat" cmpd="sng" algn="ctr">
                      <a:solidFill>
                        <a:srgbClr val="0066CC"/>
                      </a:solidFill>
                      <a:prstDash val="solid"/>
                      <a:round/>
                      <a:headEnd type="none" w="med" len="med"/>
                      <a:tailEnd type="none" w="med" len="med"/>
                    </a:lnR>
                    <a:lnT w="9525" cap="flat" cmpd="sng" algn="ctr">
                      <a:solidFill>
                        <a:srgbClr val="0066CC"/>
                      </a:solidFill>
                      <a:prstDash val="solid"/>
                      <a:round/>
                      <a:headEnd type="none" w="med" len="med"/>
                      <a:tailEnd type="none" w="med" len="med"/>
                    </a:lnT>
                    <a:lnB w="9525" cap="flat" cmpd="sng" algn="ctr">
                      <a:solidFill>
                        <a:srgbClr val="0066CC"/>
                      </a:solidFill>
                      <a:prstDash val="solid"/>
                      <a:round/>
                      <a:headEnd type="none" w="med" len="med"/>
                      <a:tailEnd type="none" w="med" len="med"/>
                    </a:lnB>
                  </a:tcPr>
                </a:tc>
                <a:extLst>
                  <a:ext uri="{0D108BD9-81ED-4DB2-BD59-A6C34878D82A}">
                    <a16:rowId xmlns:a16="http://schemas.microsoft.com/office/drawing/2014/main" val="730614662"/>
                  </a:ext>
                </a:extLst>
              </a:tr>
            </a:tbl>
          </a:graphicData>
        </a:graphic>
      </p:graphicFrame>
      <p:sp>
        <p:nvSpPr>
          <p:cNvPr id="13" name="Fußzeilenplatzhalter 3">
            <a:extLst>
              <a:ext uri="{FF2B5EF4-FFF2-40B4-BE49-F238E27FC236}">
                <a16:creationId xmlns:a16="http://schemas.microsoft.com/office/drawing/2014/main" id="{6CDDC7C0-B7AE-492C-B91F-C785B6ACA0A9}"/>
              </a:ext>
            </a:extLst>
          </p:cNvPr>
          <p:cNvSpPr>
            <a:spLocks noGrp="1"/>
          </p:cNvSpPr>
          <p:nvPr>
            <p:ph type="ftr" sz="quarter" idx="11"/>
          </p:nvPr>
        </p:nvSpPr>
        <p:spPr>
          <a:xfrm>
            <a:off x="856059" y="4412457"/>
            <a:ext cx="4679482" cy="273844"/>
          </a:xfrm>
        </p:spPr>
        <p:txBody>
          <a:bodyPr/>
          <a:lstStyle/>
          <a:p>
            <a:r>
              <a:rPr lang="en-US" noProof="0" dirty="0"/>
              <a:t>Legal Operations for beginners, 12.04.2023, Ruben Tosunyan</a:t>
            </a:r>
            <a:endParaRPr lang="en-GB" noProof="0" dirty="0"/>
          </a:p>
        </p:txBody>
      </p:sp>
    </p:spTree>
    <p:extLst>
      <p:ext uri="{BB962C8B-B14F-4D97-AF65-F5344CB8AC3E}">
        <p14:creationId xmlns:p14="http://schemas.microsoft.com/office/powerpoint/2010/main" val="33572198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c4faea9d-6b03-4d01-be8c-84c6365d43f9"/>
  <p:tag name="SLIDO_EVENT_SECTION_UUID" val="8d02a6ac-345e-47bb-aa62-fe5c75f08083"/>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DEyODA4MDJ9"/>
  <p:tag name="SLIDO_TYPE" val="SlidoPoll"/>
  <p:tag name="SLIDO_POLL_UUID" val="31ac7a4c-a4fc-437b-b560-adc03052b2bc"/>
  <p:tag name="SLIDO_TIMELINE" val="W3sicG9sbFF1ZXN0aW9uVXVpZCI6ImUxNWZhNDU5LTkxZGYtNDM0Ny1iZmExLWU5YWU5ZmY0YzgxYy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EyODA3MDd9"/>
  <p:tag name="SLIDO_TYPE" val="SlidoPoll"/>
  <p:tag name="SLIDO_POLL_UUID" val="31b35f93-747c-43b1-b6cd-aa3c6f7ac16c"/>
  <p:tag name="SLIDO_TIMELINE" val="W3sicG9sbFF1ZXN0aW9uVXVpZCI6IjhmOThiZmZjLWFhNjYtNDQ5Mi1hYzgxLWJhZDc5YWMxYmJhY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DEyODA3ODh9"/>
  <p:tag name="SLIDO_TYPE" val="SlidoPoll"/>
  <p:tag name="SLIDO_POLL_UUID" val="74700b46-c0bf-42c9-988b-0f65c0a141ec"/>
  <p:tag name="SLIDO_TIMELINE" val="W3sicG9sbFF1ZXN0aW9uVXVpZCI6IjMwYzk1NzY0LWRjNDQtNDUwZS05ZTM3LTQ0ZWQ5Yjk4ODU5M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Schaltkreis">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chaltkre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altkreis">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31CAC528DFF640BA232A839539BEF4" ma:contentTypeVersion="13" ma:contentTypeDescription="Create a new document." ma:contentTypeScope="" ma:versionID="033eea3d3d9ba53bca8abbaa4150746b">
  <xsd:schema xmlns:xsd="http://www.w3.org/2001/XMLSchema" xmlns:xs="http://www.w3.org/2001/XMLSchema" xmlns:p="http://schemas.microsoft.com/office/2006/metadata/properties" xmlns:ns3="5dabb272-10df-4e1f-a163-679150df0b57" xmlns:ns4="0630209c-b8f4-4589-a45c-9cc4a67a6b38" targetNamespace="http://schemas.microsoft.com/office/2006/metadata/properties" ma:root="true" ma:fieldsID="98170f1ec3806ddbbea42aced8c8baf9" ns3:_="" ns4:_="">
    <xsd:import namespace="5dabb272-10df-4e1f-a163-679150df0b57"/>
    <xsd:import namespace="0630209c-b8f4-4589-a45c-9cc4a67a6b3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abb272-10df-4e1f-a163-679150df0b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30209c-b8f4-4589-a45c-9cc4a67a6b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8EF03E-DB14-453F-A6D2-2F961FAB4A6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0630209c-b8f4-4589-a45c-9cc4a67a6b38"/>
    <ds:schemaRef ds:uri="http://purl.org/dc/terms/"/>
    <ds:schemaRef ds:uri="http://schemas.openxmlformats.org/package/2006/metadata/core-properties"/>
    <ds:schemaRef ds:uri="http://purl.org/dc/dcmitype/"/>
    <ds:schemaRef ds:uri="5dabb272-10df-4e1f-a163-679150df0b57"/>
    <ds:schemaRef ds:uri="http://www.w3.org/XML/1998/namespace"/>
  </ds:schemaRefs>
</ds:datastoreItem>
</file>

<file path=customXml/itemProps2.xml><?xml version="1.0" encoding="utf-8"?>
<ds:datastoreItem xmlns:ds="http://schemas.openxmlformats.org/officeDocument/2006/customXml" ds:itemID="{36D43332-A5AA-4F41-B19E-17E5862E8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abb272-10df-4e1f-a163-679150df0b57"/>
    <ds:schemaRef ds:uri="0630209c-b8f4-4589-a45c-9cc4a67a6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55D7A2-81CB-487C-BA44-E9E48D133C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BI_Corporate_16_9</Template>
  <TotalTime>0</TotalTime>
  <Words>1144</Words>
  <Application>Microsoft Office PowerPoint</Application>
  <PresentationFormat>Bildschirmpräsentation (16:9)</PresentationFormat>
  <Paragraphs>140</Paragraphs>
  <Slides>20</Slides>
  <Notes>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20</vt:i4>
      </vt:variant>
    </vt:vector>
  </HeadingPairs>
  <TitlesOfParts>
    <vt:vector size="30" baseType="lpstr">
      <vt:lpstr>Abel Pro</vt:lpstr>
      <vt:lpstr>Arial</vt:lpstr>
      <vt:lpstr>Bahnschrift SemiBold Condensed</vt:lpstr>
      <vt:lpstr>BISansOpti</vt:lpstr>
      <vt:lpstr>Calibri</vt:lpstr>
      <vt:lpstr>Georgia</vt:lpstr>
      <vt:lpstr>poppins</vt:lpstr>
      <vt:lpstr>Times New Roman</vt:lpstr>
      <vt:lpstr>Tw Cen MT</vt:lpstr>
      <vt:lpstr>Schaltkreis</vt:lpstr>
      <vt:lpstr>Legal Operations  for beginners </vt:lpstr>
      <vt:lpstr>Innovation is Key</vt:lpstr>
      <vt:lpstr>What is Legal Ops and Why do you need it?</vt:lpstr>
      <vt:lpstr>How?</vt:lpstr>
      <vt:lpstr>What Skills does a Legal Ops Employee Need?</vt:lpstr>
      <vt:lpstr>What Types of Legal Ops employees exist?</vt:lpstr>
      <vt:lpstr>My Topics for Today – Examples:</vt:lpstr>
      <vt:lpstr>Live Presentation</vt:lpstr>
      <vt:lpstr>Contract Management</vt:lpstr>
      <vt:lpstr>Carizma and template management</vt:lpstr>
      <vt:lpstr>Dashboarding – Power BI</vt:lpstr>
      <vt:lpstr>E-Signing - DoCuSign</vt:lpstr>
      <vt:lpstr>Information Governance</vt:lpstr>
      <vt:lpstr>Legal Chatbot – Live Demo</vt:lpstr>
      <vt:lpstr>What are your needs/requirements?</vt:lpstr>
      <vt:lpstr>PowerPoint-Präsentation</vt:lpstr>
      <vt:lpstr>PowerPoint-Präsentation</vt:lpstr>
      <vt:lpstr>PowerPoint-Präsentation</vt:lpstr>
      <vt:lpstr>Speaker – Ruben Tosunyan</vt:lpstr>
      <vt:lpstr>Questions?</vt:lpstr>
    </vt:vector>
  </TitlesOfParts>
  <Company>Boehringer Ingelheim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Chatbot</dc:title>
  <dc:creator>Shaik_Amair_Pasha,Shahaliza (LEG Comp) BI-MY-K</dc:creator>
  <cp:lastModifiedBy>Tosunyan,Ruben (LEG) BIG-AT-V</cp:lastModifiedBy>
  <cp:revision>74</cp:revision>
  <dcterms:created xsi:type="dcterms:W3CDTF">2020-11-06T05:00:16Z</dcterms:created>
  <dcterms:modified xsi:type="dcterms:W3CDTF">2023-04-12T12:43:22Z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0x010100C031CAC528DFF640BA232A839539BEF4</vt:lpwstr>
  </property>
  <property fmtid="{D5CDD505-2E9C-101B-9397-08002B2CF9AE}" pid="3" name="SlidoAppVersion">
    <vt:lpwstr>1.5.3.3511</vt:lpwstr>
  </property>
</Properties>
</file>